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02" r:id="rId2"/>
  </p:sldIdLst>
  <p:sldSz cx="8129588" cy="6099175"/>
  <p:notesSz cx="6858000" cy="9144000"/>
  <p:defaultTextStyle>
    <a:defPPr>
      <a:defRPr lang="en-US"/>
    </a:defPPr>
    <a:lvl1pPr marL="0" algn="l" defTabSz="812897" rtl="0" eaLnBrk="1" latinLnBrk="0" hangingPunct="1">
      <a:defRPr sz="1600" kern="1200">
        <a:solidFill>
          <a:schemeClr val="tx1"/>
        </a:solidFill>
        <a:latin typeface="+mn-lt"/>
        <a:ea typeface="+mn-ea"/>
        <a:cs typeface="+mn-cs"/>
      </a:defRPr>
    </a:lvl1pPr>
    <a:lvl2pPr marL="406449" algn="l" defTabSz="812897" rtl="0" eaLnBrk="1" latinLnBrk="0" hangingPunct="1">
      <a:defRPr sz="1600" kern="1200">
        <a:solidFill>
          <a:schemeClr val="tx1"/>
        </a:solidFill>
        <a:latin typeface="+mn-lt"/>
        <a:ea typeface="+mn-ea"/>
        <a:cs typeface="+mn-cs"/>
      </a:defRPr>
    </a:lvl2pPr>
    <a:lvl3pPr marL="812897" algn="l" defTabSz="812897" rtl="0" eaLnBrk="1" latinLnBrk="0" hangingPunct="1">
      <a:defRPr sz="1600" kern="1200">
        <a:solidFill>
          <a:schemeClr val="tx1"/>
        </a:solidFill>
        <a:latin typeface="+mn-lt"/>
        <a:ea typeface="+mn-ea"/>
        <a:cs typeface="+mn-cs"/>
      </a:defRPr>
    </a:lvl3pPr>
    <a:lvl4pPr marL="1219346" algn="l" defTabSz="812897" rtl="0" eaLnBrk="1" latinLnBrk="0" hangingPunct="1">
      <a:defRPr sz="1600" kern="1200">
        <a:solidFill>
          <a:schemeClr val="tx1"/>
        </a:solidFill>
        <a:latin typeface="+mn-lt"/>
        <a:ea typeface="+mn-ea"/>
        <a:cs typeface="+mn-cs"/>
      </a:defRPr>
    </a:lvl4pPr>
    <a:lvl5pPr marL="1625794" algn="l" defTabSz="812897" rtl="0" eaLnBrk="1" latinLnBrk="0" hangingPunct="1">
      <a:defRPr sz="1600" kern="1200">
        <a:solidFill>
          <a:schemeClr val="tx1"/>
        </a:solidFill>
        <a:latin typeface="+mn-lt"/>
        <a:ea typeface="+mn-ea"/>
        <a:cs typeface="+mn-cs"/>
      </a:defRPr>
    </a:lvl5pPr>
    <a:lvl6pPr marL="2032243" algn="l" defTabSz="812897" rtl="0" eaLnBrk="1" latinLnBrk="0" hangingPunct="1">
      <a:defRPr sz="1600" kern="1200">
        <a:solidFill>
          <a:schemeClr val="tx1"/>
        </a:solidFill>
        <a:latin typeface="+mn-lt"/>
        <a:ea typeface="+mn-ea"/>
        <a:cs typeface="+mn-cs"/>
      </a:defRPr>
    </a:lvl6pPr>
    <a:lvl7pPr marL="2438691" algn="l" defTabSz="812897" rtl="0" eaLnBrk="1" latinLnBrk="0" hangingPunct="1">
      <a:defRPr sz="1600" kern="1200">
        <a:solidFill>
          <a:schemeClr val="tx1"/>
        </a:solidFill>
        <a:latin typeface="+mn-lt"/>
        <a:ea typeface="+mn-ea"/>
        <a:cs typeface="+mn-cs"/>
      </a:defRPr>
    </a:lvl7pPr>
    <a:lvl8pPr marL="2845140" algn="l" defTabSz="812897" rtl="0" eaLnBrk="1" latinLnBrk="0" hangingPunct="1">
      <a:defRPr sz="1600" kern="1200">
        <a:solidFill>
          <a:schemeClr val="tx1"/>
        </a:solidFill>
        <a:latin typeface="+mn-lt"/>
        <a:ea typeface="+mn-ea"/>
        <a:cs typeface="+mn-cs"/>
      </a:defRPr>
    </a:lvl8pPr>
    <a:lvl9pPr marL="3251588" algn="l" defTabSz="812897"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2">
          <p15:clr>
            <a:srgbClr val="A4A3A4"/>
          </p15:clr>
        </p15:guide>
        <p15:guide id="2" orient="horz" pos="3716">
          <p15:clr>
            <a:srgbClr val="A4A3A4"/>
          </p15:clr>
        </p15:guide>
        <p15:guide id="3" pos="302">
          <p15:clr>
            <a:srgbClr val="A4A3A4"/>
          </p15:clr>
        </p15:guide>
        <p15:guide id="4"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CB9C"/>
    <a:srgbClr val="C6DE8C"/>
    <a:srgbClr val="1D5C56"/>
    <a:srgbClr val="F2BA49"/>
    <a:srgbClr val="E55800"/>
    <a:srgbClr val="00A3A8"/>
    <a:srgbClr val="B40043"/>
    <a:srgbClr val="8000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3" d="100"/>
          <a:sy n="123" d="100"/>
        </p:scale>
        <p:origin x="1650" y="108"/>
      </p:cViewPr>
      <p:guideLst>
        <p:guide orient="horz" pos="852"/>
        <p:guide orient="horz" pos="3716"/>
        <p:guide pos="302"/>
        <p:guide pos="38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8935D-7718-4145-BADE-1755027D22B8}" type="datetimeFigureOut">
              <a:rPr lang="en-GB" smtClean="0"/>
              <a:t>13/03/2015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9422F8-42EC-4986-9E2B-7E69606F2F88}" type="slidenum">
              <a:rPr lang="en-GB" smtClean="0"/>
              <a:t>‹#›</a:t>
            </a:fld>
            <a:endParaRPr lang="en-GB"/>
          </a:p>
        </p:txBody>
      </p:sp>
    </p:spTree>
    <p:extLst>
      <p:ext uri="{BB962C8B-B14F-4D97-AF65-F5344CB8AC3E}">
        <p14:creationId xmlns:p14="http://schemas.microsoft.com/office/powerpoint/2010/main" val="1943726566"/>
      </p:ext>
    </p:extLst>
  </p:cSld>
  <p:clrMap bg1="lt1" tx1="dk1" bg2="lt2" tx2="dk2" accent1="accent1" accent2="accent2" accent3="accent3" accent4="accent4" accent5="accent5" accent6="accent6" hlink="hlink" folHlink="folHlink"/>
  <p:notesStyle>
    <a:lvl1pPr marL="0" algn="l" defTabSz="812897" rtl="0" eaLnBrk="1" latinLnBrk="0" hangingPunct="1">
      <a:defRPr sz="1100" kern="1200">
        <a:solidFill>
          <a:schemeClr val="tx1"/>
        </a:solidFill>
        <a:latin typeface="+mn-lt"/>
        <a:ea typeface="+mn-ea"/>
        <a:cs typeface="+mn-cs"/>
      </a:defRPr>
    </a:lvl1pPr>
    <a:lvl2pPr marL="406449" algn="l" defTabSz="812897" rtl="0" eaLnBrk="1" latinLnBrk="0" hangingPunct="1">
      <a:defRPr sz="1100" kern="1200">
        <a:solidFill>
          <a:schemeClr val="tx1"/>
        </a:solidFill>
        <a:latin typeface="+mn-lt"/>
        <a:ea typeface="+mn-ea"/>
        <a:cs typeface="+mn-cs"/>
      </a:defRPr>
    </a:lvl2pPr>
    <a:lvl3pPr marL="812897" algn="l" defTabSz="812897" rtl="0" eaLnBrk="1" latinLnBrk="0" hangingPunct="1">
      <a:defRPr sz="1100" kern="1200">
        <a:solidFill>
          <a:schemeClr val="tx1"/>
        </a:solidFill>
        <a:latin typeface="+mn-lt"/>
        <a:ea typeface="+mn-ea"/>
        <a:cs typeface="+mn-cs"/>
      </a:defRPr>
    </a:lvl3pPr>
    <a:lvl4pPr marL="1219346" algn="l" defTabSz="812897" rtl="0" eaLnBrk="1" latinLnBrk="0" hangingPunct="1">
      <a:defRPr sz="1100" kern="1200">
        <a:solidFill>
          <a:schemeClr val="tx1"/>
        </a:solidFill>
        <a:latin typeface="+mn-lt"/>
        <a:ea typeface="+mn-ea"/>
        <a:cs typeface="+mn-cs"/>
      </a:defRPr>
    </a:lvl4pPr>
    <a:lvl5pPr marL="1625794" algn="l" defTabSz="812897" rtl="0" eaLnBrk="1" latinLnBrk="0" hangingPunct="1">
      <a:defRPr sz="1100" kern="1200">
        <a:solidFill>
          <a:schemeClr val="tx1"/>
        </a:solidFill>
        <a:latin typeface="+mn-lt"/>
        <a:ea typeface="+mn-ea"/>
        <a:cs typeface="+mn-cs"/>
      </a:defRPr>
    </a:lvl5pPr>
    <a:lvl6pPr marL="2032243" algn="l" defTabSz="812897" rtl="0" eaLnBrk="1" latinLnBrk="0" hangingPunct="1">
      <a:defRPr sz="1100" kern="1200">
        <a:solidFill>
          <a:schemeClr val="tx1"/>
        </a:solidFill>
        <a:latin typeface="+mn-lt"/>
        <a:ea typeface="+mn-ea"/>
        <a:cs typeface="+mn-cs"/>
      </a:defRPr>
    </a:lvl6pPr>
    <a:lvl7pPr marL="2438691" algn="l" defTabSz="812897" rtl="0" eaLnBrk="1" latinLnBrk="0" hangingPunct="1">
      <a:defRPr sz="1100" kern="1200">
        <a:solidFill>
          <a:schemeClr val="tx1"/>
        </a:solidFill>
        <a:latin typeface="+mn-lt"/>
        <a:ea typeface="+mn-ea"/>
        <a:cs typeface="+mn-cs"/>
      </a:defRPr>
    </a:lvl7pPr>
    <a:lvl8pPr marL="2845140" algn="l" defTabSz="812897" rtl="0" eaLnBrk="1" latinLnBrk="0" hangingPunct="1">
      <a:defRPr sz="1100" kern="1200">
        <a:solidFill>
          <a:schemeClr val="tx1"/>
        </a:solidFill>
        <a:latin typeface="+mn-lt"/>
        <a:ea typeface="+mn-ea"/>
        <a:cs typeface="+mn-cs"/>
      </a:defRPr>
    </a:lvl8pPr>
    <a:lvl9pPr marL="3251588" algn="l" defTabSz="81289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94" y="4258218"/>
            <a:ext cx="6910150" cy="572103"/>
          </a:xfrm>
        </p:spPr>
        <p:txBody>
          <a:bodyPr>
            <a:normAutofit/>
          </a:bodyPr>
          <a:lstStyle>
            <a:lvl1pPr algn="l">
              <a:defRPr sz="28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80094" y="4674433"/>
            <a:ext cx="5690712" cy="682076"/>
          </a:xfrm>
        </p:spPr>
        <p:txBody>
          <a:bodyPr>
            <a:normAutofit/>
          </a:bodyPr>
          <a:lstStyle>
            <a:lvl1pPr marL="0" indent="0" algn="l">
              <a:buNone/>
              <a:defRPr sz="2800">
                <a:solidFill>
                  <a:schemeClr val="bg1"/>
                </a:solidFill>
              </a:defRPr>
            </a:lvl1pPr>
            <a:lvl2pPr marL="406449" indent="0" algn="ctr">
              <a:buNone/>
              <a:defRPr>
                <a:solidFill>
                  <a:schemeClr val="tx1">
                    <a:tint val="75000"/>
                  </a:schemeClr>
                </a:solidFill>
              </a:defRPr>
            </a:lvl2pPr>
            <a:lvl3pPr marL="812897" indent="0" algn="ctr">
              <a:buNone/>
              <a:defRPr>
                <a:solidFill>
                  <a:schemeClr val="tx1">
                    <a:tint val="75000"/>
                  </a:schemeClr>
                </a:solidFill>
              </a:defRPr>
            </a:lvl3pPr>
            <a:lvl4pPr marL="1219346" indent="0" algn="ctr">
              <a:buNone/>
              <a:defRPr>
                <a:solidFill>
                  <a:schemeClr val="tx1">
                    <a:tint val="75000"/>
                  </a:schemeClr>
                </a:solidFill>
              </a:defRPr>
            </a:lvl4pPr>
            <a:lvl5pPr marL="1625794" indent="0" algn="ctr">
              <a:buNone/>
              <a:defRPr>
                <a:solidFill>
                  <a:schemeClr val="tx1">
                    <a:tint val="75000"/>
                  </a:schemeClr>
                </a:solidFill>
              </a:defRPr>
            </a:lvl5pPr>
            <a:lvl6pPr marL="2032243" indent="0" algn="ctr">
              <a:buNone/>
              <a:defRPr>
                <a:solidFill>
                  <a:schemeClr val="tx1">
                    <a:tint val="75000"/>
                  </a:schemeClr>
                </a:solidFill>
              </a:defRPr>
            </a:lvl6pPr>
            <a:lvl7pPr marL="2438691" indent="0" algn="ctr">
              <a:buNone/>
              <a:defRPr>
                <a:solidFill>
                  <a:schemeClr val="tx1">
                    <a:tint val="75000"/>
                  </a:schemeClr>
                </a:solidFill>
              </a:defRPr>
            </a:lvl7pPr>
            <a:lvl8pPr marL="2845140" indent="0" algn="ctr">
              <a:buNone/>
              <a:defRPr>
                <a:solidFill>
                  <a:schemeClr val="tx1">
                    <a:tint val="75000"/>
                  </a:schemeClr>
                </a:solidFill>
              </a:defRPr>
            </a:lvl8pPr>
            <a:lvl9pPr marL="3251588"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a:xfrm>
            <a:off x="471370" y="5653033"/>
            <a:ext cx="1896904" cy="324725"/>
          </a:xfrm>
          <a:prstGeom prst="rect">
            <a:avLst/>
          </a:prstGeom>
        </p:spPr>
        <p:txBody>
          <a:bodyPr lIns="81290" tIns="40645" rIns="81290" bIns="40645"/>
          <a:lstStyle/>
          <a:p>
            <a:fld id="{49D299FD-2E34-460B-8F58-7429E5C135FC}" type="datetime1">
              <a:rPr lang="en-GB" smtClean="0"/>
              <a:t>13/03/2015</a:t>
            </a:fld>
            <a:endParaRPr lang="en-GB"/>
          </a:p>
        </p:txBody>
      </p:sp>
      <p:sp>
        <p:nvSpPr>
          <p:cNvPr id="5" name="Footer Placeholder 4"/>
          <p:cNvSpPr>
            <a:spLocks noGrp="1"/>
          </p:cNvSpPr>
          <p:nvPr>
            <p:ph type="ftr" sz="quarter" idx="11"/>
          </p:nvPr>
        </p:nvSpPr>
        <p:spPr>
          <a:xfrm>
            <a:off x="2777610" y="5653033"/>
            <a:ext cx="2574370" cy="324725"/>
          </a:xfrm>
          <a:prstGeom prst="rect">
            <a:avLst/>
          </a:prstGeom>
        </p:spPr>
        <p:txBody>
          <a:bodyPr lIns="81290" tIns="40645" rIns="81290" bIns="40645"/>
          <a:lstStyle/>
          <a:p>
            <a:endParaRPr lang="en-GB"/>
          </a:p>
        </p:txBody>
      </p:sp>
      <p:sp>
        <p:nvSpPr>
          <p:cNvPr id="6" name="Slide Number Placeholder 5"/>
          <p:cNvSpPr>
            <a:spLocks noGrp="1"/>
          </p:cNvSpPr>
          <p:nvPr>
            <p:ph type="sldNum" sz="quarter" idx="12"/>
          </p:nvPr>
        </p:nvSpPr>
        <p:spPr/>
        <p:txBody>
          <a:bodyPr/>
          <a:lstStyle/>
          <a:p>
            <a:fld id="{702C51A5-30FB-4CEB-9C7C-A7D3DCD76AFF}"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094" y="3713935"/>
            <a:ext cx="1600313" cy="335109"/>
          </a:xfrm>
          <a:prstGeom prst="rect">
            <a:avLst/>
          </a:prstGeom>
        </p:spPr>
      </p:pic>
    </p:spTree>
    <p:extLst>
      <p:ext uri="{BB962C8B-B14F-4D97-AF65-F5344CB8AC3E}">
        <p14:creationId xmlns:p14="http://schemas.microsoft.com/office/powerpoint/2010/main" val="268853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 content">
    <p:spTree>
      <p:nvGrpSpPr>
        <p:cNvPr id="1" name=""/>
        <p:cNvGrpSpPr/>
        <p:nvPr/>
      </p:nvGrpSpPr>
      <p:grpSpPr>
        <a:xfrm>
          <a:off x="0" y="0"/>
          <a:ext cx="0" cy="0"/>
          <a:chOff x="0" y="0"/>
          <a:chExt cx="0" cy="0"/>
        </a:xfrm>
      </p:grpSpPr>
      <p:pic>
        <p:nvPicPr>
          <p:cNvPr id="10" name="Picture 9" descr="LastSlid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 y="0"/>
            <a:ext cx="8129287" cy="6096203"/>
          </a:xfrm>
          <a:prstGeom prst="rect">
            <a:avLst/>
          </a:prstGeom>
        </p:spPr>
      </p:pic>
      <p:sp>
        <p:nvSpPr>
          <p:cNvPr id="2" name="Title 1"/>
          <p:cNvSpPr>
            <a:spLocks noGrp="1"/>
          </p:cNvSpPr>
          <p:nvPr>
            <p:ph type="title"/>
          </p:nvPr>
        </p:nvSpPr>
        <p:spPr>
          <a:xfrm>
            <a:off x="479871" y="832433"/>
            <a:ext cx="4897325" cy="359981"/>
          </a:xfrm>
        </p:spPr>
        <p:txBody>
          <a:bodyPr/>
          <a:lstStyle>
            <a:lvl1pPr>
              <a:defRPr>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79871" y="1792935"/>
            <a:ext cx="5601795" cy="3519435"/>
          </a:xfrm>
        </p:spPr>
        <p:txBody>
          <a:bodyPr/>
          <a:lstStyle>
            <a:lvl1pPr marL="0" indent="0">
              <a:buNone/>
              <a:defRPr/>
            </a:lvl1pPr>
            <a:lvl2pPr marL="160886" indent="-160886">
              <a:buFont typeface="Arial" panose="020B0604020202020204" pitchFamily="34" charset="0"/>
              <a:buChar char="•"/>
              <a:defRPr/>
            </a:lvl2pPr>
            <a:lvl3pPr marL="321772" indent="-160886">
              <a:defRPr/>
            </a:lvl3pPr>
            <a:lvl4pPr marL="474190" indent="-152418">
              <a:buFont typeface="Arial" panose="020B0604020202020204" pitchFamily="34" charset="0"/>
              <a:buChar char="•"/>
              <a:defRPr/>
            </a:lvl4pPr>
            <a:lvl5pPr marL="636488" indent="-162298">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3" hasCustomPrompt="1"/>
          </p:nvPr>
        </p:nvSpPr>
        <p:spPr>
          <a:xfrm>
            <a:off x="479872" y="1248650"/>
            <a:ext cx="4929334" cy="351550"/>
          </a:xfrm>
        </p:spPr>
        <p:txBody>
          <a:bodyPr/>
          <a:lstStyle>
            <a:lvl1pPr marL="0" indent="0">
              <a:buNone/>
              <a:defRPr>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sub title</a:t>
            </a:r>
          </a:p>
        </p:txBody>
      </p:sp>
    </p:spTree>
    <p:extLst>
      <p:ext uri="{BB962C8B-B14F-4D97-AF65-F5344CB8AC3E}">
        <p14:creationId xmlns:p14="http://schemas.microsoft.com/office/powerpoint/2010/main" val="248083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2" y="1"/>
            <a:ext cx="8128685" cy="6099175"/>
          </a:xfrm>
          <a:prstGeom prst="rect">
            <a:avLst/>
          </a:prstGeom>
        </p:spPr>
      </p:pic>
      <p:sp>
        <p:nvSpPr>
          <p:cNvPr id="2" name="Title 1"/>
          <p:cNvSpPr>
            <a:spLocks noGrp="1"/>
          </p:cNvSpPr>
          <p:nvPr>
            <p:ph type="title"/>
          </p:nvPr>
        </p:nvSpPr>
        <p:spPr>
          <a:xfrm>
            <a:off x="320062" y="320168"/>
            <a:ext cx="4970717" cy="359981"/>
          </a:xfrm>
        </p:spPr>
        <p:txBody>
          <a:bodyPr/>
          <a:lstStyle>
            <a:lvl1pPr>
              <a:defRPr>
                <a:solidFill>
                  <a:srgbClr val="E55800"/>
                </a:solidFill>
              </a:defRPr>
            </a:lvl1pPr>
          </a:lstStyle>
          <a:p>
            <a:r>
              <a:rPr lang="en-US" smtClean="0"/>
              <a:t>Click to edit Master title style</a:t>
            </a:r>
            <a:endParaRPr lang="en-GB" dirty="0"/>
          </a:p>
        </p:txBody>
      </p:sp>
      <p:sp>
        <p:nvSpPr>
          <p:cNvPr id="9" name="Text Placeholder 8"/>
          <p:cNvSpPr>
            <a:spLocks noGrp="1"/>
          </p:cNvSpPr>
          <p:nvPr>
            <p:ph type="body" sz="quarter" idx="13" hasCustomPrompt="1"/>
          </p:nvPr>
        </p:nvSpPr>
        <p:spPr>
          <a:xfrm>
            <a:off x="320064" y="736383"/>
            <a:ext cx="4993487" cy="351550"/>
          </a:xfrm>
        </p:spPr>
        <p:txBody>
          <a:bodyPr/>
          <a:lstStyle>
            <a:lvl1pPr marL="0" indent="0">
              <a:buNone/>
              <a:defRPr>
                <a:solidFill>
                  <a:srgbClr val="F2BA49"/>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sub title</a:t>
            </a:r>
          </a:p>
        </p:txBody>
      </p:sp>
      <p:sp>
        <p:nvSpPr>
          <p:cNvPr id="11" name="Text Placeholder 10"/>
          <p:cNvSpPr>
            <a:spLocks noGrp="1"/>
          </p:cNvSpPr>
          <p:nvPr>
            <p:ph type="body" sz="quarter" idx="14"/>
          </p:nvPr>
        </p:nvSpPr>
        <p:spPr>
          <a:xfrm>
            <a:off x="318975" y="1385023"/>
            <a:ext cx="3329462" cy="2113533"/>
          </a:xfrm>
        </p:spPr>
        <p:txBody>
          <a:bodyPr/>
          <a:lstStyle>
            <a:lvl1pPr marL="160886" indent="-160886">
              <a:spcAft>
                <a:spcPts val="533"/>
              </a:spcAft>
              <a:buFont typeface="Arial" panose="020B0604020202020204" pitchFamily="34" charset="0"/>
              <a:buChar char="•"/>
              <a:defRPr/>
            </a:lvl1pPr>
            <a:lvl2pPr marL="321772" indent="-160886">
              <a:spcAft>
                <a:spcPts val="533"/>
              </a:spcAft>
              <a:defRPr/>
            </a:lvl2pPr>
            <a:lvl3pPr marL="474190" indent="-152418">
              <a:spcAft>
                <a:spcPts val="533"/>
              </a:spcAft>
              <a:defRPr/>
            </a:lvl3pPr>
            <a:lvl4pPr marL="636488" indent="-162298">
              <a:spcAft>
                <a:spcPts val="533"/>
              </a:spcAft>
              <a:defRPr/>
            </a:lvl4pPr>
            <a:lvl5pPr marL="797374" indent="-160886">
              <a:spcAft>
                <a:spcPts val="533"/>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Slide Number Placeholder 13"/>
          <p:cNvSpPr>
            <a:spLocks noGrp="1"/>
          </p:cNvSpPr>
          <p:nvPr>
            <p:ph type="sldNum" sz="quarter" idx="16"/>
          </p:nvPr>
        </p:nvSpPr>
        <p:spPr>
          <a:xfrm>
            <a:off x="3516014" y="5611249"/>
            <a:ext cx="1096659" cy="324725"/>
          </a:xfrm>
        </p:spPr>
        <p:txBody>
          <a:bodyPr lIns="0" tIns="0" rIns="0" bIns="0" anchor="t" anchorCtr="0"/>
          <a:lstStyle>
            <a:lvl1pPr algn="ctr">
              <a:defRPr/>
            </a:lvl1pPr>
          </a:lstStyle>
          <a:p>
            <a:fld id="{702C51A5-30FB-4CEB-9C7C-A7D3DCD76AFF}" type="slidenum">
              <a:rPr lang="en-GB" smtClean="0"/>
              <a:pPr/>
              <a:t>‹#›</a:t>
            </a:fld>
            <a:endParaRPr lang="en-GB" dirty="0"/>
          </a:p>
        </p:txBody>
      </p:sp>
      <p:sp>
        <p:nvSpPr>
          <p:cNvPr id="17" name="Picture Placeholder 15"/>
          <p:cNvSpPr>
            <a:spLocks noGrp="1"/>
          </p:cNvSpPr>
          <p:nvPr>
            <p:ph type="pic" sz="quarter" idx="17" hasCustomPrompt="1"/>
          </p:nvPr>
        </p:nvSpPr>
        <p:spPr>
          <a:xfrm>
            <a:off x="474980" y="5643266"/>
            <a:ext cx="960188" cy="352183"/>
          </a:xfrm>
        </p:spPr>
        <p:txBody>
          <a:bodyPr>
            <a:noAutofit/>
          </a:bodyPr>
          <a:lstStyle>
            <a:lvl1pPr>
              <a:defRPr sz="1400"/>
            </a:lvl1pPr>
          </a:lstStyle>
          <a:p>
            <a:r>
              <a:rPr lang="en-GB" dirty="0" smtClean="0"/>
              <a:t>Partner logo 1</a:t>
            </a:r>
            <a:endParaRPr lang="en-GB" dirty="0"/>
          </a:p>
        </p:txBody>
      </p:sp>
      <p:sp>
        <p:nvSpPr>
          <p:cNvPr id="18" name="Picture Placeholder 15"/>
          <p:cNvSpPr>
            <a:spLocks noGrp="1"/>
          </p:cNvSpPr>
          <p:nvPr>
            <p:ph type="pic" sz="quarter" idx="18" hasCustomPrompt="1"/>
          </p:nvPr>
        </p:nvSpPr>
        <p:spPr>
          <a:xfrm>
            <a:off x="1632048" y="5643266"/>
            <a:ext cx="960188" cy="352183"/>
          </a:xfrm>
        </p:spPr>
        <p:txBody>
          <a:bodyPr>
            <a:noAutofit/>
          </a:bodyPr>
          <a:lstStyle>
            <a:lvl1pPr>
              <a:defRPr sz="1400"/>
            </a:lvl1pPr>
          </a:lstStyle>
          <a:p>
            <a:r>
              <a:rPr lang="en-GB" dirty="0" smtClean="0"/>
              <a:t>Partner logo 2</a:t>
            </a:r>
            <a:endParaRPr lang="en-GB" dirty="0"/>
          </a:p>
        </p:txBody>
      </p:sp>
    </p:spTree>
    <p:extLst>
      <p:ext uri="{BB962C8B-B14F-4D97-AF65-F5344CB8AC3E}">
        <p14:creationId xmlns:p14="http://schemas.microsoft.com/office/powerpoint/2010/main" val="416358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 y="1331"/>
            <a:ext cx="8128683" cy="6096514"/>
          </a:xfrm>
          <a:prstGeom prst="rect">
            <a:avLst/>
          </a:prstGeom>
        </p:spPr>
      </p:pic>
      <p:sp>
        <p:nvSpPr>
          <p:cNvPr id="2" name="Title 1"/>
          <p:cNvSpPr>
            <a:spLocks noGrp="1"/>
          </p:cNvSpPr>
          <p:nvPr>
            <p:ph type="title"/>
          </p:nvPr>
        </p:nvSpPr>
        <p:spPr>
          <a:xfrm>
            <a:off x="320062" y="320168"/>
            <a:ext cx="4970717" cy="359981"/>
          </a:xfrm>
        </p:spPr>
        <p:txBody>
          <a:bodyPr/>
          <a:lstStyle>
            <a:lvl1pPr>
              <a:defRPr>
                <a:solidFill>
                  <a:schemeClr val="tx2"/>
                </a:solidFill>
              </a:defRPr>
            </a:lvl1pPr>
          </a:lstStyle>
          <a:p>
            <a:r>
              <a:rPr lang="en-US" dirty="0" smtClean="0"/>
              <a:t>Click to edit Master title style</a:t>
            </a:r>
            <a:endParaRPr lang="en-GB" dirty="0"/>
          </a:p>
        </p:txBody>
      </p:sp>
      <p:sp>
        <p:nvSpPr>
          <p:cNvPr id="9" name="Text Placeholder 8"/>
          <p:cNvSpPr>
            <a:spLocks noGrp="1"/>
          </p:cNvSpPr>
          <p:nvPr>
            <p:ph type="body" sz="quarter" idx="13" hasCustomPrompt="1"/>
          </p:nvPr>
        </p:nvSpPr>
        <p:spPr>
          <a:xfrm>
            <a:off x="320064" y="736383"/>
            <a:ext cx="4993487" cy="351550"/>
          </a:xfrm>
        </p:spPr>
        <p:txBody>
          <a:bodyPr/>
          <a:lstStyle>
            <a:lvl1pPr marL="0" indent="0">
              <a:buNone/>
              <a:defRPr>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sub title</a:t>
            </a:r>
          </a:p>
        </p:txBody>
      </p:sp>
      <p:sp>
        <p:nvSpPr>
          <p:cNvPr id="11" name="Text Placeholder 10"/>
          <p:cNvSpPr>
            <a:spLocks noGrp="1"/>
          </p:cNvSpPr>
          <p:nvPr>
            <p:ph type="body" sz="quarter" idx="14"/>
          </p:nvPr>
        </p:nvSpPr>
        <p:spPr>
          <a:xfrm>
            <a:off x="318975" y="1385023"/>
            <a:ext cx="3329462" cy="2113533"/>
          </a:xfrm>
        </p:spPr>
        <p:txBody>
          <a:bodyPr/>
          <a:lstStyle>
            <a:lvl1pPr marL="160886" indent="-160886">
              <a:spcAft>
                <a:spcPts val="533"/>
              </a:spcAft>
              <a:buFont typeface="Arial" panose="020B0604020202020204" pitchFamily="34" charset="0"/>
              <a:buChar char="•"/>
              <a:defRPr/>
            </a:lvl1pPr>
            <a:lvl2pPr marL="321772" indent="-160886">
              <a:spcAft>
                <a:spcPts val="533"/>
              </a:spcAft>
              <a:defRPr/>
            </a:lvl2pPr>
            <a:lvl3pPr marL="474190" indent="-152418">
              <a:spcAft>
                <a:spcPts val="533"/>
              </a:spcAft>
              <a:defRPr/>
            </a:lvl3pPr>
            <a:lvl4pPr marL="636488" indent="-162298">
              <a:spcAft>
                <a:spcPts val="533"/>
              </a:spcAft>
              <a:defRPr/>
            </a:lvl4pPr>
            <a:lvl5pPr marL="797374" indent="-160886">
              <a:spcAft>
                <a:spcPts val="533"/>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Slide Number Placeholder 13"/>
          <p:cNvSpPr>
            <a:spLocks noGrp="1"/>
          </p:cNvSpPr>
          <p:nvPr>
            <p:ph type="sldNum" sz="quarter" idx="16"/>
          </p:nvPr>
        </p:nvSpPr>
        <p:spPr>
          <a:xfrm>
            <a:off x="3516014" y="5611249"/>
            <a:ext cx="1096659" cy="324725"/>
          </a:xfrm>
        </p:spPr>
        <p:txBody>
          <a:bodyPr lIns="0" tIns="0" rIns="0" bIns="0" anchor="t" anchorCtr="0"/>
          <a:lstStyle>
            <a:lvl1pPr algn="ctr">
              <a:defRPr/>
            </a:lvl1pPr>
          </a:lstStyle>
          <a:p>
            <a:fld id="{702C51A5-30FB-4CEB-9C7C-A7D3DCD76AFF}" type="slidenum">
              <a:rPr lang="en-GB" smtClean="0"/>
              <a:pPr/>
              <a:t>‹#›</a:t>
            </a:fld>
            <a:endParaRPr lang="en-GB" dirty="0"/>
          </a:p>
        </p:txBody>
      </p:sp>
      <p:sp>
        <p:nvSpPr>
          <p:cNvPr id="17" name="Picture Placeholder 15"/>
          <p:cNvSpPr>
            <a:spLocks noGrp="1"/>
          </p:cNvSpPr>
          <p:nvPr>
            <p:ph type="pic" sz="quarter" idx="17" hasCustomPrompt="1"/>
          </p:nvPr>
        </p:nvSpPr>
        <p:spPr>
          <a:xfrm>
            <a:off x="474980" y="5643266"/>
            <a:ext cx="960188" cy="352183"/>
          </a:xfrm>
        </p:spPr>
        <p:txBody>
          <a:bodyPr>
            <a:noAutofit/>
          </a:bodyPr>
          <a:lstStyle>
            <a:lvl1pPr>
              <a:defRPr sz="1400"/>
            </a:lvl1pPr>
          </a:lstStyle>
          <a:p>
            <a:r>
              <a:rPr lang="en-GB" dirty="0" smtClean="0"/>
              <a:t>Partner logo 1</a:t>
            </a:r>
            <a:endParaRPr lang="en-GB" dirty="0"/>
          </a:p>
        </p:txBody>
      </p:sp>
      <p:sp>
        <p:nvSpPr>
          <p:cNvPr id="18" name="Picture Placeholder 15"/>
          <p:cNvSpPr>
            <a:spLocks noGrp="1"/>
          </p:cNvSpPr>
          <p:nvPr>
            <p:ph type="pic" sz="quarter" idx="18" hasCustomPrompt="1"/>
          </p:nvPr>
        </p:nvSpPr>
        <p:spPr>
          <a:xfrm>
            <a:off x="1632048" y="5643266"/>
            <a:ext cx="960188" cy="352183"/>
          </a:xfrm>
        </p:spPr>
        <p:txBody>
          <a:bodyPr>
            <a:noAutofit/>
          </a:bodyPr>
          <a:lstStyle>
            <a:lvl1pPr>
              <a:defRPr sz="1400"/>
            </a:lvl1pPr>
          </a:lstStyle>
          <a:p>
            <a:r>
              <a:rPr lang="en-GB" dirty="0" smtClean="0"/>
              <a:t>Partner logo 1</a:t>
            </a:r>
            <a:endParaRPr lang="en-GB" dirty="0"/>
          </a:p>
        </p:txBody>
      </p:sp>
    </p:spTree>
    <p:extLst>
      <p:ext uri="{BB962C8B-B14F-4D97-AF65-F5344CB8AC3E}">
        <p14:creationId xmlns:p14="http://schemas.microsoft.com/office/powerpoint/2010/main" val="345722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3">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8128686" cy="6099175"/>
          </a:xfrm>
          <a:prstGeom prst="rect">
            <a:avLst/>
          </a:prstGeom>
        </p:spPr>
      </p:pic>
      <p:sp>
        <p:nvSpPr>
          <p:cNvPr id="8" name="Text Placeholder 7"/>
          <p:cNvSpPr>
            <a:spLocks noGrp="1"/>
          </p:cNvSpPr>
          <p:nvPr>
            <p:ph type="body" sz="quarter" idx="13" hasCustomPrompt="1"/>
          </p:nvPr>
        </p:nvSpPr>
        <p:spPr>
          <a:xfrm>
            <a:off x="479871" y="3209605"/>
            <a:ext cx="2433231" cy="1888573"/>
          </a:xfrm>
        </p:spPr>
        <p:txBody>
          <a:bodyPr>
            <a:noAutofit/>
          </a:bodyPr>
          <a:lstStyle>
            <a:lvl1pPr>
              <a:lnSpc>
                <a:spcPct val="100000"/>
              </a:lnSpc>
              <a:spcAft>
                <a:spcPts val="800"/>
              </a:spcAft>
              <a:defRPr sz="1800" b="1" baseline="0">
                <a:solidFill>
                  <a:schemeClr val="bg1"/>
                </a:solidFill>
              </a:defRPr>
            </a:lvl1pPr>
            <a:lvl2pPr>
              <a:lnSpc>
                <a:spcPct val="100000"/>
              </a:lnSpc>
              <a:spcAft>
                <a:spcPts val="800"/>
              </a:spcAft>
              <a:defRPr sz="1800">
                <a:solidFill>
                  <a:schemeClr val="bg1"/>
                </a:solidFill>
              </a:defRPr>
            </a:lvl2pPr>
            <a:lvl3pPr>
              <a:lnSpc>
                <a:spcPct val="100000"/>
              </a:lnSpc>
              <a:spcAft>
                <a:spcPts val="800"/>
              </a:spcAft>
              <a:defRPr sz="1800">
                <a:solidFill>
                  <a:schemeClr val="bg1"/>
                </a:solidFill>
              </a:defRPr>
            </a:lvl3pPr>
            <a:lvl4pPr>
              <a:lnSpc>
                <a:spcPct val="100000"/>
              </a:lnSpc>
              <a:spcAft>
                <a:spcPts val="800"/>
              </a:spcAft>
              <a:defRPr sz="1800">
                <a:solidFill>
                  <a:schemeClr val="bg1"/>
                </a:solidFill>
              </a:defRPr>
            </a:lvl4pPr>
            <a:lvl5pPr>
              <a:lnSpc>
                <a:spcPct val="100000"/>
              </a:lnSpc>
              <a:spcAft>
                <a:spcPts val="800"/>
              </a:spcAft>
              <a:defRPr sz="1800">
                <a:solidFill>
                  <a:schemeClr val="bg1"/>
                </a:solidFill>
              </a:defRPr>
            </a:lvl5pPr>
          </a:lstStyle>
          <a:p>
            <a:pPr lvl="0"/>
            <a:r>
              <a:rPr lang="en-US" dirty="0" smtClean="0"/>
              <a:t>Click to edit key message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Slide Number Placeholder 13"/>
          <p:cNvSpPr>
            <a:spLocks noGrp="1"/>
          </p:cNvSpPr>
          <p:nvPr>
            <p:ph type="sldNum" sz="quarter" idx="16"/>
          </p:nvPr>
        </p:nvSpPr>
        <p:spPr>
          <a:xfrm>
            <a:off x="3516014" y="5611249"/>
            <a:ext cx="1096659" cy="324725"/>
          </a:xfrm>
        </p:spPr>
        <p:txBody>
          <a:bodyPr lIns="0" tIns="0" rIns="0" bIns="0" anchor="t" anchorCtr="0"/>
          <a:lstStyle>
            <a:lvl1pPr algn="ctr">
              <a:defRPr/>
            </a:lvl1pPr>
          </a:lstStyle>
          <a:p>
            <a:fld id="{702C51A5-30FB-4CEB-9C7C-A7D3DCD76AFF}" type="slidenum">
              <a:rPr lang="en-GB" smtClean="0"/>
              <a:pPr/>
              <a:t>‹#›</a:t>
            </a:fld>
            <a:endParaRPr lang="en-GB" dirty="0"/>
          </a:p>
        </p:txBody>
      </p:sp>
      <p:sp>
        <p:nvSpPr>
          <p:cNvPr id="14" name="Picture Placeholder 15"/>
          <p:cNvSpPr>
            <a:spLocks noGrp="1"/>
          </p:cNvSpPr>
          <p:nvPr>
            <p:ph type="pic" sz="quarter" idx="17" hasCustomPrompt="1"/>
          </p:nvPr>
        </p:nvSpPr>
        <p:spPr>
          <a:xfrm>
            <a:off x="474980" y="5643266"/>
            <a:ext cx="960188" cy="352183"/>
          </a:xfrm>
        </p:spPr>
        <p:txBody>
          <a:bodyPr>
            <a:noAutofit/>
          </a:bodyPr>
          <a:lstStyle>
            <a:lvl1pPr>
              <a:defRPr sz="1400"/>
            </a:lvl1pPr>
          </a:lstStyle>
          <a:p>
            <a:r>
              <a:rPr lang="en-GB" dirty="0" smtClean="0"/>
              <a:t>Partner logo 1</a:t>
            </a:r>
            <a:endParaRPr lang="en-GB" dirty="0"/>
          </a:p>
        </p:txBody>
      </p:sp>
      <p:sp>
        <p:nvSpPr>
          <p:cNvPr id="15" name="Picture Placeholder 15"/>
          <p:cNvSpPr>
            <a:spLocks noGrp="1"/>
          </p:cNvSpPr>
          <p:nvPr>
            <p:ph type="pic" sz="quarter" idx="18" hasCustomPrompt="1"/>
          </p:nvPr>
        </p:nvSpPr>
        <p:spPr>
          <a:xfrm>
            <a:off x="1632048" y="5643266"/>
            <a:ext cx="960188" cy="352183"/>
          </a:xfrm>
        </p:spPr>
        <p:txBody>
          <a:bodyPr>
            <a:noAutofit/>
          </a:bodyPr>
          <a:lstStyle>
            <a:lvl1pPr>
              <a:defRPr sz="1400"/>
            </a:lvl1pPr>
          </a:lstStyle>
          <a:p>
            <a:r>
              <a:rPr lang="en-GB" dirty="0" smtClean="0"/>
              <a:t>Partner logo 2</a:t>
            </a:r>
            <a:endParaRPr lang="en-GB" dirty="0"/>
          </a:p>
        </p:txBody>
      </p:sp>
    </p:spTree>
    <p:extLst>
      <p:ext uri="{BB962C8B-B14F-4D97-AF65-F5344CB8AC3E}">
        <p14:creationId xmlns:p14="http://schemas.microsoft.com/office/powerpoint/2010/main" val="109043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circle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2" y="1"/>
            <a:ext cx="8128686" cy="6099175"/>
          </a:xfrm>
          <a:prstGeom prst="rect">
            <a:avLst/>
          </a:prstGeom>
        </p:spPr>
      </p:pic>
      <p:sp>
        <p:nvSpPr>
          <p:cNvPr id="7" name="Picture Placeholder 6"/>
          <p:cNvSpPr>
            <a:spLocks noGrp="1"/>
          </p:cNvSpPr>
          <p:nvPr>
            <p:ph type="pic" sz="quarter" idx="13"/>
          </p:nvPr>
        </p:nvSpPr>
        <p:spPr>
          <a:xfrm>
            <a:off x="703764" y="519990"/>
            <a:ext cx="2048628" cy="2049294"/>
          </a:xfrm>
          <a:prstGeom prst="ellipse">
            <a:avLst/>
          </a:prstGeom>
        </p:spPr>
        <p:txBody>
          <a:bodyPr/>
          <a:lstStyle/>
          <a:p>
            <a:r>
              <a:rPr lang="en-US" smtClean="0"/>
              <a:t>Drag picture to placeholder or click icon to add</a:t>
            </a:r>
            <a:endParaRPr lang="en-GB"/>
          </a:p>
        </p:txBody>
      </p:sp>
      <p:sp>
        <p:nvSpPr>
          <p:cNvPr id="9" name="Picture Placeholder 8"/>
          <p:cNvSpPr>
            <a:spLocks noGrp="1"/>
          </p:cNvSpPr>
          <p:nvPr>
            <p:ph type="pic" sz="quarter" idx="14"/>
          </p:nvPr>
        </p:nvSpPr>
        <p:spPr>
          <a:xfrm>
            <a:off x="5902276" y="222908"/>
            <a:ext cx="1520297" cy="1520792"/>
          </a:xfrm>
          <a:prstGeom prst="ellipse">
            <a:avLst/>
          </a:prstGeom>
        </p:spPr>
        <p:txBody>
          <a:bodyPr/>
          <a:lstStyle/>
          <a:p>
            <a:r>
              <a:rPr lang="en-US" smtClean="0"/>
              <a:t>Drag picture to placeholder or click icon to add</a:t>
            </a:r>
            <a:endParaRPr lang="en-GB" dirty="0"/>
          </a:p>
        </p:txBody>
      </p:sp>
      <p:sp>
        <p:nvSpPr>
          <p:cNvPr id="8" name="Picture Placeholder 7"/>
          <p:cNvSpPr>
            <a:spLocks noGrp="1" noChangeAspect="1"/>
          </p:cNvSpPr>
          <p:nvPr>
            <p:ph type="pic" sz="quarter" idx="15"/>
          </p:nvPr>
        </p:nvSpPr>
        <p:spPr>
          <a:xfrm>
            <a:off x="699063" y="3898285"/>
            <a:ext cx="1457037" cy="1456758"/>
          </a:xfrm>
          <a:prstGeom prst="ellipse">
            <a:avLst/>
          </a:prstGeom>
        </p:spPr>
        <p:txBody>
          <a:bodyPr/>
          <a:lstStyle/>
          <a:p>
            <a:r>
              <a:rPr lang="en-US" smtClean="0"/>
              <a:t>Drag picture to placeholder or click icon to add</a:t>
            </a:r>
            <a:endParaRPr lang="en-GB" dirty="0"/>
          </a:p>
        </p:txBody>
      </p:sp>
      <p:sp>
        <p:nvSpPr>
          <p:cNvPr id="10" name="Picture Placeholder 7"/>
          <p:cNvSpPr>
            <a:spLocks noGrp="1" noChangeAspect="1"/>
          </p:cNvSpPr>
          <p:nvPr>
            <p:ph type="pic" sz="quarter" idx="16"/>
          </p:nvPr>
        </p:nvSpPr>
        <p:spPr>
          <a:xfrm>
            <a:off x="4704578" y="3786054"/>
            <a:ext cx="1024726" cy="1024533"/>
          </a:xfrm>
          <a:prstGeom prst="ellipse">
            <a:avLst/>
          </a:prstGeom>
        </p:spPr>
        <p:txBody>
          <a:bodyPr/>
          <a:lstStyle/>
          <a:p>
            <a:r>
              <a:rPr lang="en-US" smtClean="0"/>
              <a:t>Drag picture to placeholder or click icon to add</a:t>
            </a:r>
            <a:endParaRPr lang="en-GB"/>
          </a:p>
        </p:txBody>
      </p:sp>
      <p:sp>
        <p:nvSpPr>
          <p:cNvPr id="12" name="Picture Placeholder 7"/>
          <p:cNvSpPr>
            <a:spLocks noGrp="1" noChangeAspect="1"/>
          </p:cNvSpPr>
          <p:nvPr>
            <p:ph type="pic" sz="quarter" idx="17"/>
          </p:nvPr>
        </p:nvSpPr>
        <p:spPr>
          <a:xfrm>
            <a:off x="6209451" y="3786054"/>
            <a:ext cx="1024726" cy="1024533"/>
          </a:xfrm>
          <a:prstGeom prst="ellipse">
            <a:avLst/>
          </a:prstGeom>
        </p:spPr>
        <p:txBody>
          <a:bodyPr/>
          <a:lstStyle/>
          <a:p>
            <a:r>
              <a:rPr lang="en-US" smtClean="0"/>
              <a:t>Drag picture to placeholder or click icon to add</a:t>
            </a:r>
            <a:endParaRPr lang="en-GB"/>
          </a:p>
        </p:txBody>
      </p:sp>
      <p:sp>
        <p:nvSpPr>
          <p:cNvPr id="13" name="Slide Number Placeholder 13"/>
          <p:cNvSpPr>
            <a:spLocks noGrp="1"/>
          </p:cNvSpPr>
          <p:nvPr>
            <p:ph type="sldNum" sz="quarter" idx="18"/>
          </p:nvPr>
        </p:nvSpPr>
        <p:spPr>
          <a:xfrm>
            <a:off x="3516014" y="5611249"/>
            <a:ext cx="1096659" cy="324725"/>
          </a:xfrm>
        </p:spPr>
        <p:txBody>
          <a:bodyPr lIns="0" tIns="0" rIns="0" bIns="0" anchor="t" anchorCtr="0"/>
          <a:lstStyle>
            <a:lvl1pPr algn="ctr">
              <a:defRPr/>
            </a:lvl1pPr>
          </a:lstStyle>
          <a:p>
            <a:fld id="{702C51A5-30FB-4CEB-9C7C-A7D3DCD76AFF}" type="slidenum">
              <a:rPr lang="en-GB" smtClean="0"/>
              <a:pPr/>
              <a:t>‹#›</a:t>
            </a:fld>
            <a:endParaRPr lang="en-GB" dirty="0"/>
          </a:p>
        </p:txBody>
      </p:sp>
      <p:sp>
        <p:nvSpPr>
          <p:cNvPr id="14" name="Picture Placeholder 15"/>
          <p:cNvSpPr>
            <a:spLocks noGrp="1"/>
          </p:cNvSpPr>
          <p:nvPr>
            <p:ph type="pic" sz="quarter" idx="19" hasCustomPrompt="1"/>
          </p:nvPr>
        </p:nvSpPr>
        <p:spPr>
          <a:xfrm>
            <a:off x="474980" y="5643266"/>
            <a:ext cx="960188" cy="352183"/>
          </a:xfrm>
        </p:spPr>
        <p:txBody>
          <a:bodyPr>
            <a:noAutofit/>
          </a:bodyPr>
          <a:lstStyle>
            <a:lvl1pPr>
              <a:defRPr sz="1400"/>
            </a:lvl1pPr>
          </a:lstStyle>
          <a:p>
            <a:r>
              <a:rPr lang="en-GB" dirty="0" smtClean="0"/>
              <a:t>Partner logo 1</a:t>
            </a:r>
            <a:endParaRPr lang="en-GB" dirty="0"/>
          </a:p>
        </p:txBody>
      </p:sp>
      <p:sp>
        <p:nvSpPr>
          <p:cNvPr id="15" name="Picture Placeholder 15"/>
          <p:cNvSpPr>
            <a:spLocks noGrp="1"/>
          </p:cNvSpPr>
          <p:nvPr>
            <p:ph type="pic" sz="quarter" idx="20" hasCustomPrompt="1"/>
          </p:nvPr>
        </p:nvSpPr>
        <p:spPr>
          <a:xfrm>
            <a:off x="1632048" y="5643266"/>
            <a:ext cx="960188" cy="352183"/>
          </a:xfrm>
        </p:spPr>
        <p:txBody>
          <a:bodyPr>
            <a:noAutofit/>
          </a:bodyPr>
          <a:lstStyle>
            <a:lvl1pPr>
              <a:defRPr sz="1400"/>
            </a:lvl1pPr>
          </a:lstStyle>
          <a:p>
            <a:r>
              <a:rPr lang="en-GB" dirty="0" smtClean="0"/>
              <a:t>Partner logo 2</a:t>
            </a:r>
            <a:endParaRPr lang="en-GB" dirty="0"/>
          </a:p>
        </p:txBody>
      </p:sp>
    </p:spTree>
    <p:extLst>
      <p:ext uri="{BB962C8B-B14F-4D97-AF65-F5344CB8AC3E}">
        <p14:creationId xmlns:p14="http://schemas.microsoft.com/office/powerpoint/2010/main" val="1581981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71370" y="5653033"/>
            <a:ext cx="1896904" cy="324725"/>
          </a:xfrm>
          <a:prstGeom prst="rect">
            <a:avLst/>
          </a:prstGeom>
        </p:spPr>
        <p:txBody>
          <a:bodyPr lIns="81290" tIns="40645" rIns="81290" bIns="40645"/>
          <a:lstStyle/>
          <a:p>
            <a:fld id="{FDFFEB21-3ED9-45A7-BF96-0E522A672F0D}" type="datetime1">
              <a:rPr lang="en-GB" smtClean="0"/>
              <a:t>13/03/2015</a:t>
            </a:fld>
            <a:endParaRPr lang="en-GB"/>
          </a:p>
        </p:txBody>
      </p:sp>
      <p:sp>
        <p:nvSpPr>
          <p:cNvPr id="4" name="Footer Placeholder 3"/>
          <p:cNvSpPr>
            <a:spLocks noGrp="1"/>
          </p:cNvSpPr>
          <p:nvPr>
            <p:ph type="ftr" sz="quarter" idx="11"/>
          </p:nvPr>
        </p:nvSpPr>
        <p:spPr>
          <a:xfrm>
            <a:off x="2777610" y="5653033"/>
            <a:ext cx="2574370" cy="324725"/>
          </a:xfrm>
          <a:prstGeom prst="rect">
            <a:avLst/>
          </a:prstGeom>
        </p:spPr>
        <p:txBody>
          <a:bodyPr lIns="81290" tIns="40645" rIns="81290" bIns="40645"/>
          <a:lstStyle/>
          <a:p>
            <a:endParaRPr lang="en-GB"/>
          </a:p>
        </p:txBody>
      </p:sp>
      <p:sp>
        <p:nvSpPr>
          <p:cNvPr id="5" name="Slide Number Placeholder 4"/>
          <p:cNvSpPr>
            <a:spLocks noGrp="1"/>
          </p:cNvSpPr>
          <p:nvPr>
            <p:ph type="sldNum" sz="quarter" idx="12"/>
          </p:nvPr>
        </p:nvSpPr>
        <p:spPr/>
        <p:txBody>
          <a:bodyPr/>
          <a:lstStyle/>
          <a:p>
            <a:fld id="{702C51A5-30FB-4CEB-9C7C-A7D3DCD76AFF}"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88" y="5589725"/>
            <a:ext cx="8129588" cy="509450"/>
          </a:xfrm>
          <a:prstGeom prst="rect">
            <a:avLst/>
          </a:prstGeom>
        </p:spPr>
      </p:pic>
    </p:spTree>
    <p:extLst>
      <p:ext uri="{BB962C8B-B14F-4D97-AF65-F5344CB8AC3E}">
        <p14:creationId xmlns:p14="http://schemas.microsoft.com/office/powerpoint/2010/main" val="236093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872" y="832433"/>
            <a:ext cx="7243237" cy="359981"/>
          </a:xfrm>
          <a:prstGeom prst="rect">
            <a:avLst/>
          </a:prstGeom>
        </p:spPr>
        <p:txBody>
          <a:bodyPr vert="horz" lIns="0" tIns="0" rIns="0" bIns="0" rtlCol="0" anchor="t" anchorCtr="0">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79872" y="1792935"/>
            <a:ext cx="7243237" cy="3519435"/>
          </a:xfrm>
          <a:prstGeom prst="rect">
            <a:avLst/>
          </a:prstGeom>
        </p:spPr>
        <p:txBody>
          <a:bodyPr vert="horz" lIns="0" tIns="0" rIns="0" bIns="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2976460" y="5643227"/>
            <a:ext cx="1896904" cy="324725"/>
          </a:xfrm>
          <a:prstGeom prst="rect">
            <a:avLst/>
          </a:prstGeom>
        </p:spPr>
        <p:txBody>
          <a:bodyPr vert="horz" lIns="81290" tIns="40645" rIns="81290" bIns="40645" rtlCol="0" anchor="ctr"/>
          <a:lstStyle>
            <a:lvl1pPr algn="r">
              <a:defRPr sz="1100">
                <a:solidFill>
                  <a:schemeClr val="tx1">
                    <a:tint val="75000"/>
                  </a:schemeClr>
                </a:solidFill>
                <a:latin typeface="Arial" panose="020B0604020202020204" pitchFamily="34" charset="0"/>
                <a:cs typeface="Arial" panose="020B0604020202020204" pitchFamily="34" charset="0"/>
              </a:defRPr>
            </a:lvl1pPr>
          </a:lstStyle>
          <a:p>
            <a:fld id="{702C51A5-30FB-4CEB-9C7C-A7D3DCD76AFF}" type="slidenum">
              <a:rPr lang="en-GB" smtClean="0"/>
              <a:pPr/>
              <a:t>‹#›</a:t>
            </a:fld>
            <a:endParaRPr lang="en-GB"/>
          </a:p>
        </p:txBody>
      </p:sp>
    </p:spTree>
    <p:extLst>
      <p:ext uri="{BB962C8B-B14F-4D97-AF65-F5344CB8AC3E}">
        <p14:creationId xmlns:p14="http://schemas.microsoft.com/office/powerpoint/2010/main" val="1565565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60" r:id="rId5"/>
    <p:sldLayoutId id="2147483655" r:id="rId6"/>
    <p:sldLayoutId id="2147483654" r:id="rId7"/>
  </p:sldLayoutIdLst>
  <p:hf hdr="0" ftr="0" dt="0"/>
  <p:txStyles>
    <p:titleStyle>
      <a:lvl1pPr algn="l" defTabSz="812897" rtl="0" eaLnBrk="1" latinLnBrk="0" hangingPunct="1">
        <a:spcBef>
          <a:spcPct val="0"/>
        </a:spcBef>
        <a:buNone/>
        <a:defRPr sz="2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812897" rtl="0" eaLnBrk="1" latinLnBrk="0" hangingPunct="1">
        <a:spcBef>
          <a:spcPts val="0"/>
        </a:spcBef>
        <a:spcAft>
          <a:spcPts val="1067"/>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160886" indent="-160886" algn="l" defTabSz="812897" rtl="0" eaLnBrk="1" latinLnBrk="0" hangingPunct="1">
        <a:spcBef>
          <a:spcPts val="0"/>
        </a:spcBef>
        <a:spcAft>
          <a:spcPts val="1067"/>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321772" indent="-160886" algn="l" defTabSz="812897" rtl="0" eaLnBrk="1" latinLnBrk="0" hangingPunct="1">
        <a:spcBef>
          <a:spcPts val="0"/>
        </a:spcBef>
        <a:spcAft>
          <a:spcPts val="1067"/>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74190" indent="-152418" algn="l" defTabSz="812897" rtl="0" eaLnBrk="1" latinLnBrk="0" hangingPunct="1">
        <a:spcBef>
          <a:spcPts val="0"/>
        </a:spcBef>
        <a:spcAft>
          <a:spcPts val="1067"/>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36488" indent="-162298" algn="l" defTabSz="812897" rtl="0" eaLnBrk="1" latinLnBrk="0" hangingPunct="1">
        <a:spcBef>
          <a:spcPts val="0"/>
        </a:spcBef>
        <a:spcAft>
          <a:spcPts val="1067"/>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797374" indent="-160886" algn="l" defTabSz="81289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636488" indent="-162298" algn="l" defTabSz="81289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636488" indent="-162298" algn="l" defTabSz="81289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636488" indent="-162298" algn="l" defTabSz="81289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2897" rtl="0" eaLnBrk="1" latinLnBrk="0" hangingPunct="1">
        <a:defRPr sz="1600" kern="1200">
          <a:solidFill>
            <a:schemeClr val="tx1"/>
          </a:solidFill>
          <a:latin typeface="+mn-lt"/>
          <a:ea typeface="+mn-ea"/>
          <a:cs typeface="+mn-cs"/>
        </a:defRPr>
      </a:lvl1pPr>
      <a:lvl2pPr marL="406449" algn="l" defTabSz="812897" rtl="0" eaLnBrk="1" latinLnBrk="0" hangingPunct="1">
        <a:defRPr sz="1600" kern="1200">
          <a:solidFill>
            <a:schemeClr val="tx1"/>
          </a:solidFill>
          <a:latin typeface="+mn-lt"/>
          <a:ea typeface="+mn-ea"/>
          <a:cs typeface="+mn-cs"/>
        </a:defRPr>
      </a:lvl2pPr>
      <a:lvl3pPr marL="812897" algn="l" defTabSz="812897" rtl="0" eaLnBrk="1" latinLnBrk="0" hangingPunct="1">
        <a:defRPr sz="1600" kern="1200">
          <a:solidFill>
            <a:schemeClr val="tx1"/>
          </a:solidFill>
          <a:latin typeface="+mn-lt"/>
          <a:ea typeface="+mn-ea"/>
          <a:cs typeface="+mn-cs"/>
        </a:defRPr>
      </a:lvl3pPr>
      <a:lvl4pPr marL="1219346" algn="l" defTabSz="812897" rtl="0" eaLnBrk="1" latinLnBrk="0" hangingPunct="1">
        <a:defRPr sz="1600" kern="1200">
          <a:solidFill>
            <a:schemeClr val="tx1"/>
          </a:solidFill>
          <a:latin typeface="+mn-lt"/>
          <a:ea typeface="+mn-ea"/>
          <a:cs typeface="+mn-cs"/>
        </a:defRPr>
      </a:lvl4pPr>
      <a:lvl5pPr marL="1625794" algn="l" defTabSz="812897" rtl="0" eaLnBrk="1" latinLnBrk="0" hangingPunct="1">
        <a:defRPr sz="1600" kern="1200">
          <a:solidFill>
            <a:schemeClr val="tx1"/>
          </a:solidFill>
          <a:latin typeface="+mn-lt"/>
          <a:ea typeface="+mn-ea"/>
          <a:cs typeface="+mn-cs"/>
        </a:defRPr>
      </a:lvl5pPr>
      <a:lvl6pPr marL="2032243" algn="l" defTabSz="812897" rtl="0" eaLnBrk="1" latinLnBrk="0" hangingPunct="1">
        <a:defRPr sz="1600" kern="1200">
          <a:solidFill>
            <a:schemeClr val="tx1"/>
          </a:solidFill>
          <a:latin typeface="+mn-lt"/>
          <a:ea typeface="+mn-ea"/>
          <a:cs typeface="+mn-cs"/>
        </a:defRPr>
      </a:lvl6pPr>
      <a:lvl7pPr marL="2438691" algn="l" defTabSz="812897" rtl="0" eaLnBrk="1" latinLnBrk="0" hangingPunct="1">
        <a:defRPr sz="1600" kern="1200">
          <a:solidFill>
            <a:schemeClr val="tx1"/>
          </a:solidFill>
          <a:latin typeface="+mn-lt"/>
          <a:ea typeface="+mn-ea"/>
          <a:cs typeface="+mn-cs"/>
        </a:defRPr>
      </a:lvl7pPr>
      <a:lvl8pPr marL="2845140" algn="l" defTabSz="812897" rtl="0" eaLnBrk="1" latinLnBrk="0" hangingPunct="1">
        <a:defRPr sz="1600" kern="1200">
          <a:solidFill>
            <a:schemeClr val="tx1"/>
          </a:solidFill>
          <a:latin typeface="+mn-lt"/>
          <a:ea typeface="+mn-ea"/>
          <a:cs typeface="+mn-cs"/>
        </a:defRPr>
      </a:lvl8pPr>
      <a:lvl9pPr marL="3251588" algn="l" defTabSz="81289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92386" y="1033363"/>
            <a:ext cx="7243237" cy="359981"/>
          </a:xfrm>
        </p:spPr>
        <p:txBody>
          <a:bodyPr>
            <a:normAutofit fontScale="90000"/>
          </a:bodyPr>
          <a:lstStyle/>
          <a:p>
            <a:r>
              <a:rPr lang="en-GB" b="0" dirty="0">
                <a:solidFill>
                  <a:schemeClr val="accent1"/>
                </a:solidFill>
              </a:rPr>
              <a:t>2nd Edition</a:t>
            </a:r>
            <a:r>
              <a:rPr lang="en-US" b="0" dirty="0">
                <a:solidFill>
                  <a:schemeClr val="accent1"/>
                </a:solidFill>
              </a:rPr>
              <a:t> </a:t>
            </a:r>
            <a:r>
              <a:rPr lang="en-GB" sz="2800" dirty="0" smtClean="0"/>
              <a:t/>
            </a:r>
            <a:br>
              <a:rPr lang="en-GB" sz="2800" dirty="0" smtClean="0"/>
            </a:br>
            <a:r>
              <a:rPr lang="en-GB" sz="2800" dirty="0">
                <a:solidFill>
                  <a:schemeClr val="tx2"/>
                </a:solidFill>
              </a:rPr>
              <a:t>Examination of the </a:t>
            </a:r>
            <a:r>
              <a:rPr lang="en-GB" sz="2800" dirty="0" err="1">
                <a:solidFill>
                  <a:schemeClr val="tx2"/>
                </a:solidFill>
              </a:rPr>
              <a:t>Newborn</a:t>
            </a:r>
            <a:r>
              <a:rPr lang="en-GB" sz="2800" dirty="0" smtClean="0">
                <a:solidFill>
                  <a:schemeClr val="tx2"/>
                </a:solidFill>
              </a:rPr>
              <a:t>:</a:t>
            </a:r>
            <a:r>
              <a:rPr lang="en-US" sz="2800" dirty="0" smtClean="0">
                <a:solidFill>
                  <a:schemeClr val="tx2"/>
                </a:solidFill>
              </a:rPr>
              <a:t/>
            </a:r>
            <a:br>
              <a:rPr lang="en-US" sz="2800" dirty="0" smtClean="0">
                <a:solidFill>
                  <a:schemeClr val="tx2"/>
                </a:solidFill>
              </a:rPr>
            </a:br>
            <a:r>
              <a:rPr lang="en-GB" sz="2800" b="0" dirty="0" smtClean="0">
                <a:solidFill>
                  <a:srgbClr val="1F497D"/>
                </a:solidFill>
              </a:rPr>
              <a:t>An Evidence-Based Guide</a:t>
            </a:r>
            <a:endParaRPr lang="en-US" sz="2800" b="0" dirty="0">
              <a:solidFill>
                <a:srgbClr val="1F497D"/>
              </a:solidFill>
            </a:endParaRPr>
          </a:p>
        </p:txBody>
      </p:sp>
      <p:sp>
        <p:nvSpPr>
          <p:cNvPr id="7" name="Title 1"/>
          <p:cNvSpPr txBox="1">
            <a:spLocks/>
          </p:cNvSpPr>
          <p:nvPr/>
        </p:nvSpPr>
        <p:spPr>
          <a:xfrm>
            <a:off x="392386" y="2113483"/>
            <a:ext cx="1872208" cy="359981"/>
          </a:xfrm>
          <a:prstGeom prst="rect">
            <a:avLst/>
          </a:prstGeom>
        </p:spPr>
        <p:txBody>
          <a:bodyPr vert="horz" lIns="0" tIns="0" rIns="0" bIns="0" rtlCol="0" anchor="t" anchorCtr="0">
            <a:noAutofit/>
          </a:bodyPr>
          <a:lstStyle>
            <a:lvl1pPr algn="l" defTabSz="812897" rtl="0" eaLnBrk="1" latinLnBrk="0" hangingPunct="1">
              <a:spcBef>
                <a:spcPct val="0"/>
              </a:spcBef>
              <a:buNone/>
              <a:defRPr sz="2200" b="1" kern="1200">
                <a:solidFill>
                  <a:schemeClr val="tx1"/>
                </a:solidFill>
                <a:latin typeface="Arial" panose="020B0604020202020204" pitchFamily="34" charset="0"/>
                <a:ea typeface="+mj-ea"/>
                <a:cs typeface="Arial" panose="020B0604020202020204" pitchFamily="34" charset="0"/>
              </a:defRPr>
            </a:lvl1pPr>
          </a:lstStyle>
          <a:p>
            <a:r>
              <a:rPr lang="en-GB" sz="1800" dirty="0" smtClean="0">
                <a:solidFill>
                  <a:schemeClr val="accent1"/>
                </a:solidFill>
              </a:rPr>
              <a:t>Anne Lomax</a:t>
            </a:r>
            <a:endParaRPr lang="en-US" sz="1800" b="0" dirty="0">
              <a:solidFill>
                <a:schemeClr val="accent1"/>
              </a:solidFill>
            </a:endParaRPr>
          </a:p>
        </p:txBody>
      </p:sp>
      <p:sp>
        <p:nvSpPr>
          <p:cNvPr id="8" name="Rectangle 7"/>
          <p:cNvSpPr/>
          <p:nvPr/>
        </p:nvSpPr>
        <p:spPr>
          <a:xfrm>
            <a:off x="248370" y="2689547"/>
            <a:ext cx="3816424" cy="2123658"/>
          </a:xfrm>
          <a:prstGeom prst="rect">
            <a:avLst/>
          </a:prstGeom>
        </p:spPr>
        <p:txBody>
          <a:bodyPr wrap="square">
            <a:spAutoFit/>
          </a:bodyPr>
          <a:lstStyle/>
          <a:p>
            <a:endParaRPr lang="en-GB" sz="1200" dirty="0">
              <a:latin typeface="Arial"/>
              <a:cs typeface="Arial"/>
            </a:endParaRPr>
          </a:p>
          <a:p>
            <a:r>
              <a:rPr lang="en-GB" sz="1200" dirty="0" smtClean="0">
                <a:latin typeface="Arial"/>
                <a:cs typeface="Arial"/>
              </a:rPr>
              <a:t>A </a:t>
            </a:r>
            <a:r>
              <a:rPr lang="en-GB" sz="1200" dirty="0">
                <a:latin typeface="Arial"/>
                <a:cs typeface="Arial"/>
              </a:rPr>
              <a:t>practical and comprehensive guide for students and practitioners to undertake physical examination of neonates safely and competently.  Revised and updated throughout in line with current national and Nursing and Midwifery Council guidelines, the text has full colour photographs and illustrations, as well as clinical case studies at the end of each chapter to help guide and illustrate good practice</a:t>
            </a:r>
            <a:r>
              <a:rPr lang="en-GB" sz="1200" dirty="0" smtClean="0">
                <a:latin typeface="Arial"/>
                <a:cs typeface="Arial"/>
              </a:rPr>
              <a:t>. There is also a website to </a:t>
            </a:r>
            <a:r>
              <a:rPr lang="en-GB" sz="1200" smtClean="0">
                <a:latin typeface="Arial"/>
                <a:cs typeface="Arial"/>
              </a:rPr>
              <a:t>accompany the book.</a:t>
            </a:r>
            <a:endParaRPr lang="en-GB" sz="1200" dirty="0" smtClean="0">
              <a:latin typeface="Arial"/>
              <a:cs typeface="Arial"/>
            </a:endParaRPr>
          </a:p>
          <a:p>
            <a:endParaRPr lang="en-GB" sz="1200" dirty="0">
              <a:latin typeface="Arial"/>
              <a:cs typeface="Arial"/>
            </a:endParaRPr>
          </a:p>
        </p:txBody>
      </p:sp>
      <p:sp>
        <p:nvSpPr>
          <p:cNvPr id="9" name="Rectangle 8"/>
          <p:cNvSpPr/>
          <p:nvPr/>
        </p:nvSpPr>
        <p:spPr>
          <a:xfrm>
            <a:off x="608411" y="5073812"/>
            <a:ext cx="2507802" cy="338554"/>
          </a:xfrm>
          <a:prstGeom prst="rect">
            <a:avLst/>
          </a:prstGeom>
        </p:spPr>
        <p:txBody>
          <a:bodyPr wrap="none">
            <a:spAutoFit/>
          </a:bodyPr>
          <a:lstStyle/>
          <a:p>
            <a:r>
              <a:rPr lang="en-GB" b="1" dirty="0" smtClean="0">
                <a:solidFill>
                  <a:srgbClr val="1F497D"/>
                </a:solidFill>
                <a:latin typeface="Arial"/>
                <a:cs typeface="Arial"/>
              </a:rPr>
              <a:t>www.wileynursing.com</a:t>
            </a:r>
            <a:r>
              <a:rPr lang="en-US" dirty="0" smtClean="0">
                <a:solidFill>
                  <a:srgbClr val="1F497D"/>
                </a:solidFill>
                <a:latin typeface="Arial"/>
                <a:cs typeface="Arial"/>
              </a:rPr>
              <a:t> </a:t>
            </a:r>
            <a:endParaRPr lang="en-US" dirty="0">
              <a:solidFill>
                <a:srgbClr val="1F497D"/>
              </a:solidFill>
              <a:latin typeface="Arial"/>
              <a:cs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0950" y="1761137"/>
            <a:ext cx="2425759" cy="3481952"/>
          </a:xfrm>
          <a:prstGeom prst="rect">
            <a:avLst/>
          </a:prstGeom>
          <a:scene3d>
            <a:camera prst="isometricLeftDown">
              <a:rot lat="0" lon="0" rev="0"/>
            </a:camera>
            <a:lightRig rig="threePt" dir="t">
              <a:rot lat="0" lon="0" rev="3000000"/>
            </a:lightRig>
          </a:scene3d>
          <a:sp3d extrusionH="336550" contourW="19050">
            <a:bevelT h="44450"/>
            <a:bevelB w="82550" h="44450"/>
          </a:sp3d>
        </p:spPr>
      </p:pic>
      <p:sp>
        <p:nvSpPr>
          <p:cNvPr id="10" name="Title 1"/>
          <p:cNvSpPr txBox="1">
            <a:spLocks/>
          </p:cNvSpPr>
          <p:nvPr/>
        </p:nvSpPr>
        <p:spPr>
          <a:xfrm>
            <a:off x="2737485" y="725170"/>
            <a:ext cx="3096344" cy="359981"/>
          </a:xfrm>
          <a:prstGeom prst="rect">
            <a:avLst/>
          </a:prstGeom>
        </p:spPr>
        <p:txBody>
          <a:bodyPr vert="horz" lIns="0" tIns="0" rIns="0" bIns="0" rtlCol="0" anchor="t" anchorCtr="0">
            <a:noAutofit/>
          </a:bodyPr>
          <a:lstStyle>
            <a:lvl1pPr algn="l" defTabSz="812897" rtl="0" eaLnBrk="1" latinLnBrk="0" hangingPunct="1">
              <a:spcBef>
                <a:spcPct val="0"/>
              </a:spcBef>
              <a:buNone/>
              <a:defRPr sz="2200" b="1" kern="1200">
                <a:solidFill>
                  <a:schemeClr val="tx1"/>
                </a:solidFill>
                <a:latin typeface="Arial" panose="020B0604020202020204" pitchFamily="34" charset="0"/>
                <a:ea typeface="+mj-ea"/>
                <a:cs typeface="Arial" panose="020B0604020202020204" pitchFamily="34" charset="0"/>
              </a:defRPr>
            </a:lvl1pPr>
          </a:lstStyle>
          <a:p>
            <a:r>
              <a:rPr lang="en-GB" sz="1800" dirty="0" smtClean="0">
                <a:solidFill>
                  <a:schemeClr val="accent1"/>
                </a:solidFill>
              </a:rPr>
              <a:t>Publishing August 2015</a:t>
            </a:r>
            <a:endParaRPr lang="en-US" sz="1800" b="0" dirty="0">
              <a:solidFill>
                <a:schemeClr val="accent1"/>
              </a:solidFill>
            </a:endParaRPr>
          </a:p>
        </p:txBody>
      </p:sp>
    </p:spTree>
    <p:extLst>
      <p:ext uri="{BB962C8B-B14F-4D97-AF65-F5344CB8AC3E}">
        <p14:creationId xmlns:p14="http://schemas.microsoft.com/office/powerpoint/2010/main" val="2920200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77004-AF-BRO-GR-HSCOM-HEM-BainVideo-BOOK-05Jan15_Proof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TotalTime>
  <Words>82</Words>
  <Application>Microsoft Office PowerPoint</Application>
  <PresentationFormat>Custom</PresentationFormat>
  <Paragraphs>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77004-AF-BRO-GR-HSCOM-HEM-BainVideo-BOOK-05Jan15_Proof1</vt:lpstr>
      <vt:lpstr>2nd Edition  Examination of the Newborn: An Evidence-Based Guide</vt:lpstr>
    </vt:vector>
  </TitlesOfParts>
  <Company>Brochet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Brochet</dc:creator>
  <cp:lastModifiedBy>Anne Lomax</cp:lastModifiedBy>
  <cp:revision>77</cp:revision>
  <dcterms:created xsi:type="dcterms:W3CDTF">2014-09-17T09:57:32Z</dcterms:created>
  <dcterms:modified xsi:type="dcterms:W3CDTF">2015-03-13T11:57:40Z</dcterms:modified>
</cp:coreProperties>
</file>