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526" r:id="rId2"/>
    <p:sldId id="527" r:id="rId3"/>
    <p:sldId id="506" r:id="rId4"/>
    <p:sldId id="515" r:id="rId5"/>
    <p:sldId id="518" r:id="rId6"/>
    <p:sldId id="507" r:id="rId7"/>
    <p:sldId id="508" r:id="rId8"/>
    <p:sldId id="509" r:id="rId9"/>
    <p:sldId id="510" r:id="rId10"/>
    <p:sldId id="511" r:id="rId11"/>
    <p:sldId id="513" r:id="rId12"/>
    <p:sldId id="512" r:id="rId13"/>
    <p:sldId id="521" r:id="rId14"/>
    <p:sldId id="523" r:id="rId15"/>
    <p:sldId id="514" r:id="rId16"/>
    <p:sldId id="519" r:id="rId17"/>
    <p:sldId id="516" r:id="rId18"/>
    <p:sldId id="522" r:id="rId19"/>
    <p:sldId id="524" r:id="rId20"/>
    <p:sldId id="517" r:id="rId21"/>
    <p:sldId id="520" r:id="rId22"/>
    <p:sldId id="530" r:id="rId23"/>
    <p:sldId id="528" r:id="rId24"/>
    <p:sldId id="529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Times" charset="0"/>
        <a:ea typeface="ヒラギノ明朝 Pro W3" charset="0"/>
        <a:cs typeface="ヒラギノ明朝 Pro W3" charset="0"/>
        <a:sym typeface="Times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Times" charset="0"/>
        <a:ea typeface="ヒラギノ明朝 Pro W3" charset="0"/>
        <a:cs typeface="ヒラギノ明朝 Pro W3" charset="0"/>
        <a:sym typeface="Times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Times" charset="0"/>
        <a:ea typeface="ヒラギノ明朝 Pro W3" charset="0"/>
        <a:cs typeface="ヒラギノ明朝 Pro W3" charset="0"/>
        <a:sym typeface="Times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Times" charset="0"/>
        <a:ea typeface="ヒラギノ明朝 Pro W3" charset="0"/>
        <a:cs typeface="ヒラギノ明朝 Pro W3" charset="0"/>
        <a:sym typeface="Times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FFFFFF"/>
        </a:solidFill>
        <a:latin typeface="Times" charset="0"/>
        <a:ea typeface="ヒラギノ明朝 Pro W3" charset="0"/>
        <a:cs typeface="ヒラギノ明朝 Pro W3" charset="0"/>
        <a:sym typeface="Times" charset="0"/>
      </a:defRPr>
    </a:lvl5pPr>
    <a:lvl6pPr marL="2286000" algn="l" defTabSz="457200" rtl="0" eaLnBrk="1" latinLnBrk="0" hangingPunct="1">
      <a:defRPr sz="2400" kern="1200">
        <a:solidFill>
          <a:srgbClr val="FFFFFF"/>
        </a:solidFill>
        <a:latin typeface="Times" charset="0"/>
        <a:ea typeface="ヒラギノ明朝 Pro W3" charset="0"/>
        <a:cs typeface="ヒラギノ明朝 Pro W3" charset="0"/>
        <a:sym typeface="Times" charset="0"/>
      </a:defRPr>
    </a:lvl6pPr>
    <a:lvl7pPr marL="2743200" algn="l" defTabSz="457200" rtl="0" eaLnBrk="1" latinLnBrk="0" hangingPunct="1">
      <a:defRPr sz="2400" kern="1200">
        <a:solidFill>
          <a:srgbClr val="FFFFFF"/>
        </a:solidFill>
        <a:latin typeface="Times" charset="0"/>
        <a:ea typeface="ヒラギノ明朝 Pro W3" charset="0"/>
        <a:cs typeface="ヒラギノ明朝 Pro W3" charset="0"/>
        <a:sym typeface="Times" charset="0"/>
      </a:defRPr>
    </a:lvl7pPr>
    <a:lvl8pPr marL="3200400" algn="l" defTabSz="457200" rtl="0" eaLnBrk="1" latinLnBrk="0" hangingPunct="1">
      <a:defRPr sz="2400" kern="1200">
        <a:solidFill>
          <a:srgbClr val="FFFFFF"/>
        </a:solidFill>
        <a:latin typeface="Times" charset="0"/>
        <a:ea typeface="ヒラギノ明朝 Pro W3" charset="0"/>
        <a:cs typeface="ヒラギノ明朝 Pro W3" charset="0"/>
        <a:sym typeface="Times" charset="0"/>
      </a:defRPr>
    </a:lvl8pPr>
    <a:lvl9pPr marL="3657600" algn="l" defTabSz="457200" rtl="0" eaLnBrk="1" latinLnBrk="0" hangingPunct="1">
      <a:defRPr sz="2400" kern="1200">
        <a:solidFill>
          <a:srgbClr val="FFFFFF"/>
        </a:solidFill>
        <a:latin typeface="Times" charset="0"/>
        <a:ea typeface="ヒラギノ明朝 Pro W3" charset="0"/>
        <a:cs typeface="ヒラギノ明朝 Pro W3" charset="0"/>
        <a:sym typeface="Time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3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90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5059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61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5062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5063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8114E13-14F4-AC4D-8319-9923800040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5839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1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10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11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12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13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14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15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16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17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18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19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2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20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21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22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23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24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3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4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5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6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7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8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fld id="{269A9ACC-869B-8741-A617-0A93E91D18EB}" type="slidenum">
              <a:rPr lang="en-US" sz="1200"/>
              <a:pPr eaLnBrk="1" hangingPunct="1"/>
              <a:t>9</a:t>
            </a:fld>
            <a:endParaRPr lang="en-US" sz="1200" dirty="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3563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3015894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9450" y="609600"/>
            <a:ext cx="1809750" cy="6248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5276850" cy="6248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12588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94486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575821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447800"/>
            <a:ext cx="35433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5900" y="1447800"/>
            <a:ext cx="35433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064719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2662311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57073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13528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2691797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 smtClean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5261403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609600"/>
            <a:ext cx="7239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0487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447800"/>
            <a:ext cx="7239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0487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1028" name="Line 3"/>
          <p:cNvSpPr>
            <a:spLocks noChangeShapeType="1"/>
          </p:cNvSpPr>
          <p:nvPr/>
        </p:nvSpPr>
        <p:spPr bwMode="auto">
          <a:xfrm>
            <a:off x="1676400" y="609600"/>
            <a:ext cx="6629400" cy="1588"/>
          </a:xfrm>
          <a:prstGeom prst="line">
            <a:avLst/>
          </a:prstGeom>
          <a:noFill/>
          <a:ln w="12700">
            <a:solidFill>
              <a:srgbClr val="5F5F5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29" name="Line 4"/>
          <p:cNvSpPr>
            <a:spLocks noChangeShapeType="1"/>
          </p:cNvSpPr>
          <p:nvPr/>
        </p:nvSpPr>
        <p:spPr bwMode="auto">
          <a:xfrm>
            <a:off x="1676400" y="6248400"/>
            <a:ext cx="6629400" cy="1588"/>
          </a:xfrm>
          <a:prstGeom prst="line">
            <a:avLst/>
          </a:prstGeom>
          <a:noFill/>
          <a:ln w="12700">
            <a:solidFill>
              <a:srgbClr val="5F5F5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marL="38100" indent="-381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F5F5F"/>
          </a:solidFill>
          <a:latin typeface="+mj-lt"/>
          <a:ea typeface="+mj-ea"/>
          <a:cs typeface="+mj-cs"/>
          <a:sym typeface="Lucida Grande" charset="0"/>
        </a:defRPr>
      </a:lvl1pPr>
      <a:lvl2pPr marL="38100" indent="-381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F5F5F"/>
          </a:solidFill>
          <a:latin typeface="Lucida Grande" charset="0"/>
          <a:ea typeface="ヒラギノ角ゴ Pro W6" charset="-128"/>
          <a:cs typeface="ヒラギノ角ゴ Pro W6" charset="-128"/>
          <a:sym typeface="Lucida Grande" charset="0"/>
        </a:defRPr>
      </a:lvl2pPr>
      <a:lvl3pPr marL="38100" indent="-381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F5F5F"/>
          </a:solidFill>
          <a:latin typeface="Lucida Grande" charset="0"/>
          <a:ea typeface="ヒラギノ角ゴ Pro W6" charset="-128"/>
          <a:cs typeface="ヒラギノ角ゴ Pro W6" charset="-128"/>
          <a:sym typeface="Lucida Grande" charset="0"/>
        </a:defRPr>
      </a:lvl3pPr>
      <a:lvl4pPr marL="38100" indent="-381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F5F5F"/>
          </a:solidFill>
          <a:latin typeface="Lucida Grande" charset="0"/>
          <a:ea typeface="ヒラギノ角ゴ Pro W6" charset="-128"/>
          <a:cs typeface="ヒラギノ角ゴ Pro W6" charset="-128"/>
          <a:sym typeface="Lucida Grande" charset="0"/>
        </a:defRPr>
      </a:lvl4pPr>
      <a:lvl5pPr marL="38100" indent="-381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5F5F5F"/>
          </a:solidFill>
          <a:latin typeface="Lucida Grande" charset="0"/>
          <a:ea typeface="ヒラギノ角ゴ Pro W6" charset="-128"/>
          <a:cs typeface="ヒラギノ角ゴ Pro W6" charset="-128"/>
          <a:sym typeface="Lucida Grande" charset="0"/>
        </a:defRPr>
      </a:lvl5pPr>
      <a:lvl6pPr marL="495300" algn="l" rtl="0" fontAlgn="base">
        <a:spcBef>
          <a:spcPct val="0"/>
        </a:spcBef>
        <a:spcAft>
          <a:spcPct val="0"/>
        </a:spcAft>
        <a:defRPr sz="2800" b="1">
          <a:solidFill>
            <a:srgbClr val="5F5F5F"/>
          </a:solidFill>
          <a:latin typeface="Lucida Grande" charset="0"/>
          <a:ea typeface="ヒラギノ角ゴ Pro W6" charset="-128"/>
          <a:cs typeface="ヒラギノ角ゴ Pro W6" charset="-128"/>
          <a:sym typeface="Lucida Grande" charset="0"/>
        </a:defRPr>
      </a:lvl6pPr>
      <a:lvl7pPr marL="952500" algn="l" rtl="0" fontAlgn="base">
        <a:spcBef>
          <a:spcPct val="0"/>
        </a:spcBef>
        <a:spcAft>
          <a:spcPct val="0"/>
        </a:spcAft>
        <a:defRPr sz="2800" b="1">
          <a:solidFill>
            <a:srgbClr val="5F5F5F"/>
          </a:solidFill>
          <a:latin typeface="Lucida Grande" charset="0"/>
          <a:ea typeface="ヒラギノ角ゴ Pro W6" charset="-128"/>
          <a:cs typeface="ヒラギノ角ゴ Pro W6" charset="-128"/>
          <a:sym typeface="Lucida Grande" charset="0"/>
        </a:defRPr>
      </a:lvl7pPr>
      <a:lvl8pPr marL="1409700" algn="l" rtl="0" fontAlgn="base">
        <a:spcBef>
          <a:spcPct val="0"/>
        </a:spcBef>
        <a:spcAft>
          <a:spcPct val="0"/>
        </a:spcAft>
        <a:defRPr sz="2800" b="1">
          <a:solidFill>
            <a:srgbClr val="5F5F5F"/>
          </a:solidFill>
          <a:latin typeface="Lucida Grande" charset="0"/>
          <a:ea typeface="ヒラギノ角ゴ Pro W6" charset="-128"/>
          <a:cs typeface="ヒラギノ角ゴ Pro W6" charset="-128"/>
          <a:sym typeface="Lucida Grande" charset="0"/>
        </a:defRPr>
      </a:lvl8pPr>
      <a:lvl9pPr marL="1866900" algn="l" rtl="0" fontAlgn="base">
        <a:spcBef>
          <a:spcPct val="0"/>
        </a:spcBef>
        <a:spcAft>
          <a:spcPct val="0"/>
        </a:spcAft>
        <a:defRPr sz="2800" b="1">
          <a:solidFill>
            <a:srgbClr val="5F5F5F"/>
          </a:solidFill>
          <a:latin typeface="Lucida Grande" charset="0"/>
          <a:ea typeface="ヒラギノ角ゴ Pro W6" charset="-128"/>
          <a:cs typeface="ヒラギノ角ゴ Pro W6" charset="-128"/>
          <a:sym typeface="Lucida Grande" charset="0"/>
        </a:defRPr>
      </a:lvl9pPr>
    </p:titleStyle>
    <p:bodyStyle>
      <a:lvl1pPr marL="38100" indent="-38100" algn="l" rtl="0" eaLnBrk="0" fontAlgn="base" hangingPunct="0">
        <a:spcBef>
          <a:spcPts val="800"/>
        </a:spcBef>
        <a:spcAft>
          <a:spcPct val="0"/>
        </a:spcAft>
        <a:buChar char="•"/>
        <a:defRPr sz="2600">
          <a:solidFill>
            <a:srgbClr val="5F5F5F"/>
          </a:solidFill>
          <a:latin typeface="+mn-lt"/>
          <a:ea typeface="+mn-ea"/>
          <a:cs typeface="+mn-cs"/>
          <a:sym typeface="Lucida Grande" charset="0"/>
        </a:defRPr>
      </a:lvl1pPr>
      <a:lvl2pPr marL="555625" indent="-200025" algn="l" rtl="0" eaLnBrk="0" fontAlgn="base" hangingPunct="0">
        <a:spcBef>
          <a:spcPts val="400"/>
        </a:spcBef>
        <a:spcAft>
          <a:spcPct val="0"/>
        </a:spcAft>
        <a:buClr>
          <a:srgbClr val="808080"/>
        </a:buClr>
        <a:buSzPct val="100000"/>
        <a:buFont typeface="Lucida Grande" charset="0"/>
        <a:buChar char="•"/>
        <a:defRPr sz="2200">
          <a:solidFill>
            <a:srgbClr val="808080"/>
          </a:solidFill>
          <a:latin typeface="+mn-lt"/>
          <a:ea typeface="+mn-ea"/>
          <a:cs typeface="+mn-cs"/>
          <a:sym typeface="Lucida Grande" charset="0"/>
        </a:defRPr>
      </a:lvl2pPr>
      <a:lvl3pPr marL="136683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3pPr>
      <a:lvl4pPr marL="1785938" indent="-227013" algn="l" rtl="0" eaLnBrk="0" fontAlgn="base" hangingPunct="0">
        <a:spcBef>
          <a:spcPts val="400"/>
        </a:spcBef>
        <a:spcAft>
          <a:spcPct val="0"/>
        </a:spcAft>
        <a:buSzPct val="100000"/>
        <a:buFont typeface="Lucida Grande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4pPr>
      <a:lvl5pPr marL="2206625" indent="-228600" algn="l" rtl="0" eaLnBrk="0" fontAlgn="base" hangingPunct="0">
        <a:spcBef>
          <a:spcPts val="4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5pPr>
      <a:lvl6pPr marL="2663825" indent="-228600" algn="l" rtl="0" fontAlgn="base">
        <a:spcBef>
          <a:spcPts val="4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6pPr>
      <a:lvl7pPr marL="3121025" indent="-228600" algn="l" rtl="0" fontAlgn="base">
        <a:spcBef>
          <a:spcPts val="4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7pPr>
      <a:lvl8pPr marL="3578225" indent="-228600" algn="l" rtl="0" fontAlgn="base">
        <a:spcBef>
          <a:spcPts val="4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8pPr>
      <a:lvl9pPr marL="4035425" indent="-228600" algn="l" rtl="0" fontAlgn="base">
        <a:spcBef>
          <a:spcPts val="4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3688" y="980728"/>
            <a:ext cx="74888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Helvetica"/>
                <a:cs typeface="Helvetica"/>
              </a:rPr>
              <a:t>E</a:t>
            </a:r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dge </a:t>
            </a:r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of </a:t>
            </a:r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darkness</a:t>
            </a:r>
          </a:p>
          <a:p>
            <a:r>
              <a:rPr lang="en-US" sz="1800" dirty="0" smtClean="0">
                <a:solidFill>
                  <a:schemeClr val="tx2"/>
                </a:solidFill>
                <a:latin typeface="Helvetica"/>
                <a:cs typeface="Helvetica"/>
              </a:rPr>
              <a:t>Exhibition of photographs by Ian </a:t>
            </a:r>
            <a:r>
              <a:rPr lang="en-US" sz="1800" dirty="0" err="1" smtClean="0">
                <a:solidFill>
                  <a:schemeClr val="tx2"/>
                </a:solidFill>
                <a:latin typeface="Helvetica"/>
                <a:cs typeface="Helvetica"/>
              </a:rPr>
              <a:t>Beesley</a:t>
            </a:r>
            <a:endParaRPr lang="en-US" sz="1800" dirty="0" smtClean="0">
              <a:solidFill>
                <a:schemeClr val="tx2"/>
              </a:solidFill>
              <a:latin typeface="Helvetica"/>
              <a:cs typeface="Helvetica"/>
            </a:endParaRPr>
          </a:p>
          <a:p>
            <a:r>
              <a:rPr lang="en-US" sz="1800" dirty="0" smtClean="0">
                <a:solidFill>
                  <a:schemeClr val="tx2"/>
                </a:solidFill>
                <a:latin typeface="Helvetica"/>
                <a:cs typeface="Helvetica"/>
              </a:rPr>
              <a:t/>
            </a:r>
            <a:br>
              <a:rPr lang="en-US" sz="1800" dirty="0" smtClean="0">
                <a:solidFill>
                  <a:schemeClr val="tx2"/>
                </a:solidFill>
                <a:latin typeface="Helvetica"/>
                <a:cs typeface="Helvetica"/>
              </a:rPr>
            </a:br>
            <a:endParaRPr lang="en-US" sz="1800" dirty="0" smtClean="0">
              <a:solidFill>
                <a:schemeClr val="tx2"/>
              </a:solidFill>
              <a:latin typeface="Helvetica"/>
              <a:cs typeface="Helvetica"/>
            </a:endParaRPr>
          </a:p>
          <a:p>
            <a:r>
              <a:rPr lang="en-US" sz="1800" dirty="0" smtClean="0">
                <a:solidFill>
                  <a:schemeClr val="tx2"/>
                </a:solidFill>
                <a:latin typeface="Helvetica"/>
                <a:cs typeface="Helvetica"/>
              </a:rPr>
              <a:t>1</a:t>
            </a:r>
            <a:r>
              <a:rPr lang="en-US" sz="1800" baseline="30000" dirty="0" smtClean="0">
                <a:solidFill>
                  <a:schemeClr val="tx2"/>
                </a:solidFill>
                <a:latin typeface="Helvetica"/>
                <a:cs typeface="Helvetica"/>
              </a:rPr>
              <a:t>st</a:t>
            </a:r>
            <a:r>
              <a:rPr lang="en-US" sz="1800" dirty="0" smtClean="0">
                <a:solidFill>
                  <a:schemeClr val="tx2"/>
                </a:solidFill>
                <a:latin typeface="Helvetica"/>
                <a:cs typeface="Helvetica"/>
              </a:rPr>
              <a:t> March to 16</a:t>
            </a:r>
            <a:r>
              <a:rPr lang="en-US" sz="1800" baseline="30000" dirty="0" smtClean="0">
                <a:solidFill>
                  <a:schemeClr val="tx2"/>
                </a:solidFill>
                <a:latin typeface="Helvetica"/>
                <a:cs typeface="Helvetica"/>
              </a:rPr>
              <a:t>th</a:t>
            </a:r>
            <a:r>
              <a:rPr lang="en-US" sz="1800" dirty="0" smtClean="0">
                <a:solidFill>
                  <a:schemeClr val="tx2"/>
                </a:solidFill>
                <a:latin typeface="Helvetica"/>
                <a:cs typeface="Helvetica"/>
              </a:rPr>
              <a:t> April 2017</a:t>
            </a:r>
            <a:br>
              <a:rPr lang="en-US" sz="1800" dirty="0" smtClean="0">
                <a:solidFill>
                  <a:schemeClr val="tx2"/>
                </a:solidFill>
                <a:latin typeface="Helvetica"/>
                <a:cs typeface="Helvetica"/>
              </a:rPr>
            </a:br>
            <a:r>
              <a:rPr lang="en-US" sz="1800" dirty="0" smtClean="0">
                <a:solidFill>
                  <a:schemeClr val="tx2"/>
                </a:solidFill>
                <a:latin typeface="Helvetica"/>
                <a:cs typeface="Helvetica"/>
              </a:rPr>
              <a:t>Bradford Cathedral</a:t>
            </a:r>
            <a:endParaRPr lang="en-US" sz="1800" dirty="0" smtClean="0">
              <a:solidFill>
                <a:schemeClr val="tx2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264100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pic>
        <p:nvPicPr>
          <p:cNvPr id="2" name="Picture 1" descr="Sandsen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764704"/>
            <a:ext cx="6552728" cy="43601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5229200"/>
            <a:ext cx="1021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tx2"/>
                </a:solidFill>
                <a:latin typeface="Helvetica"/>
                <a:cs typeface="Helvetica"/>
              </a:rPr>
              <a:t>Sandsend</a:t>
            </a:r>
            <a:endParaRPr lang="en-US" sz="12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02171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pic>
        <p:nvPicPr>
          <p:cNvPr id="2" name="Picture 1" descr="L100365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764704"/>
            <a:ext cx="6598853" cy="4392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5229200"/>
            <a:ext cx="13207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  <a:t>Marsden moor</a:t>
            </a:r>
            <a:endParaRPr lang="en-US" sz="12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02171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pic>
        <p:nvPicPr>
          <p:cNvPr id="2" name="Picture 1" descr="saddleworthmoonris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836712"/>
            <a:ext cx="6552728" cy="43597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5517232"/>
            <a:ext cx="2109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  <a:t>Moonrise </a:t>
            </a:r>
            <a:r>
              <a:rPr lang="en-US" sz="1200" dirty="0" err="1" smtClean="0">
                <a:solidFill>
                  <a:schemeClr val="tx2"/>
                </a:solidFill>
                <a:latin typeface="Helvetica"/>
                <a:cs typeface="Helvetica"/>
              </a:rPr>
              <a:t>Saddleworth</a:t>
            </a:r>
            <a: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  <a:t> moor</a:t>
            </a:r>
            <a:endParaRPr lang="en-US" sz="12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02171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pic>
        <p:nvPicPr>
          <p:cNvPr id="2" name="Picture 1" descr="Haworth moor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764704"/>
            <a:ext cx="4104456" cy="5304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7624" y="1124744"/>
            <a:ext cx="1227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  <a:t>Haworth moors</a:t>
            </a:r>
            <a:endParaRPr lang="en-US" sz="12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02171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pic>
        <p:nvPicPr>
          <p:cNvPr id="2" name="Picture 1" descr="Ribble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764704"/>
            <a:ext cx="6573334" cy="5184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1124744"/>
            <a:ext cx="1022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  <a:t>River </a:t>
            </a:r>
            <a:r>
              <a:rPr lang="en-US" sz="1200" dirty="0" err="1" smtClean="0">
                <a:solidFill>
                  <a:schemeClr val="tx2"/>
                </a:solidFill>
                <a:latin typeface="Helvetica"/>
                <a:cs typeface="Helvetica"/>
              </a:rPr>
              <a:t>Ribble</a:t>
            </a:r>
            <a:endParaRPr lang="en-US" sz="12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02171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pic>
        <p:nvPicPr>
          <p:cNvPr id="2" name="Picture 1" descr="Blacktoft sand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692696"/>
            <a:ext cx="4240199" cy="54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0192" y="1052736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  <a:t>Moonrise</a:t>
            </a:r>
          </a:p>
          <a:p>
            <a:r>
              <a:rPr lang="en-US" sz="1200" dirty="0" err="1" smtClean="0">
                <a:solidFill>
                  <a:schemeClr val="tx2"/>
                </a:solidFill>
                <a:latin typeface="Helvetica"/>
                <a:cs typeface="Helvetica"/>
              </a:rPr>
              <a:t>Blacktoft</a:t>
            </a:r>
            <a: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  <a:t> sands</a:t>
            </a:r>
            <a:endParaRPr lang="en-US" sz="12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02171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pic>
        <p:nvPicPr>
          <p:cNvPr id="2" name="Picture 1" descr="Goole field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764703"/>
            <a:ext cx="6552728" cy="50992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5805264"/>
            <a:ext cx="66967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tx2"/>
                </a:solidFill>
                <a:latin typeface="Helvetica"/>
                <a:cs typeface="Helvetica"/>
              </a:rPr>
              <a:t>Goole</a:t>
            </a:r>
            <a: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  <a:t> fields</a:t>
            </a:r>
            <a:endParaRPr lang="en-US" sz="12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02171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pic>
        <p:nvPicPr>
          <p:cNvPr id="2" name="Picture 1" descr="Clints7gryke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764704"/>
            <a:ext cx="5285634" cy="53285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6296" y="1052736"/>
            <a:ext cx="1133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  <a:t>Clint &amp; </a:t>
            </a:r>
            <a:r>
              <a:rPr lang="en-US" sz="1200" dirty="0" err="1" smtClean="0">
                <a:solidFill>
                  <a:schemeClr val="tx2"/>
                </a:solidFill>
                <a:latin typeface="Helvetica"/>
                <a:cs typeface="Helvetica"/>
              </a:rPr>
              <a:t>grykes</a:t>
            </a:r>
            <a:endParaRPr lang="en-US" sz="12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02171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pic>
        <p:nvPicPr>
          <p:cNvPr id="2" name="Picture 1" descr="Julians bowe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836712"/>
            <a:ext cx="6552728" cy="52212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980728"/>
            <a:ext cx="1154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  <a:t>Julian’s bower</a:t>
            </a:r>
            <a:endParaRPr lang="en-US" sz="12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02171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pic>
        <p:nvPicPr>
          <p:cNvPr id="2" name="Picture 1" descr="Castlerigg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764703"/>
            <a:ext cx="6552728" cy="51163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1124744"/>
            <a:ext cx="962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tx2"/>
                </a:solidFill>
                <a:latin typeface="Helvetica"/>
                <a:cs typeface="Helvetica"/>
              </a:rPr>
              <a:t>Castlerigg</a:t>
            </a:r>
            <a:endParaRPr lang="en-US" sz="1200" dirty="0" smtClean="0">
              <a:solidFill>
                <a:schemeClr val="tx2"/>
              </a:solidFill>
              <a:latin typeface="Helvetica"/>
              <a:cs typeface="Helvetica"/>
            </a:endParaRPr>
          </a:p>
          <a:p>
            <a:r>
              <a:rPr lang="en-US" sz="1200" dirty="0">
                <a:solidFill>
                  <a:schemeClr val="tx2"/>
                </a:solidFill>
                <a:latin typeface="Helvetica"/>
                <a:cs typeface="Helvetica"/>
              </a:rPr>
              <a:t>s</a:t>
            </a:r>
            <a: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  <a:t>tone circle</a:t>
            </a:r>
            <a:endParaRPr lang="en-US" sz="12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02171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pic>
        <p:nvPicPr>
          <p:cNvPr id="4" name="Picture 3" descr="Edge of Darkness poster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764703"/>
            <a:ext cx="3744416" cy="529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029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pic>
        <p:nvPicPr>
          <p:cNvPr id="2" name="Picture 1" descr="Druidswoo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764704"/>
            <a:ext cx="6552728" cy="51669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1124744"/>
            <a:ext cx="1039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  <a:t>Druids wood</a:t>
            </a:r>
          </a:p>
          <a:p>
            <a: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  <a:t>Nr </a:t>
            </a:r>
            <a:r>
              <a:rPr lang="en-US" sz="1200" dirty="0" err="1" smtClean="0">
                <a:solidFill>
                  <a:schemeClr val="tx2"/>
                </a:solidFill>
                <a:latin typeface="Helvetica"/>
                <a:cs typeface="Helvetica"/>
              </a:rPr>
              <a:t>Masham</a:t>
            </a:r>
            <a:endParaRPr lang="en-US" sz="12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02171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pic>
        <p:nvPicPr>
          <p:cNvPr id="2" name="Picture 1" descr="Halfmoon bay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7" y="764704"/>
            <a:ext cx="6553599" cy="5112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1340768"/>
            <a:ext cx="1219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  <a:t>Half-moon </a:t>
            </a:r>
            <a: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  <a:t>bay</a:t>
            </a:r>
          </a:p>
          <a:p>
            <a:r>
              <a:rPr lang="en-US" sz="1200" dirty="0" err="1" smtClean="0">
                <a:solidFill>
                  <a:schemeClr val="tx2"/>
                </a:solidFill>
                <a:latin typeface="Helvetica"/>
                <a:cs typeface="Helvetica"/>
              </a:rPr>
              <a:t>Heysham</a:t>
            </a:r>
            <a: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  <a:t> head</a:t>
            </a:r>
            <a:endParaRPr lang="en-US" sz="12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02171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pic>
        <p:nvPicPr>
          <p:cNvPr id="7" name="Picture 6" descr="EoD1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88640"/>
            <a:ext cx="8064896" cy="646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134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pic>
        <p:nvPicPr>
          <p:cNvPr id="4" name="Picture 3" descr="IMG_036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88640"/>
            <a:ext cx="8424936" cy="631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889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pic>
        <p:nvPicPr>
          <p:cNvPr id="2" name="Picture 1" descr="IMG_036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88640"/>
            <a:ext cx="8532440" cy="63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568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3688" y="980728"/>
            <a:ext cx="748883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/>
                <a:cs typeface="Helvetica"/>
              </a:rPr>
              <a:t>The edge of darkness</a:t>
            </a:r>
          </a:p>
          <a:p>
            <a:endParaRPr lang="en-US" dirty="0">
              <a:solidFill>
                <a:schemeClr val="tx2"/>
              </a:solidFill>
              <a:latin typeface="Helvetica"/>
              <a:cs typeface="Helvetica"/>
            </a:endParaRPr>
          </a:p>
          <a:p>
            <a:r>
              <a:rPr lang="en-US" sz="1400" dirty="0">
                <a:solidFill>
                  <a:schemeClr val="tx2"/>
                </a:solidFill>
                <a:latin typeface="Helvetica"/>
              </a:rPr>
              <a:t>In  1876 John </a:t>
            </a:r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Ruskin observed </a:t>
            </a:r>
            <a:r>
              <a:rPr lang="en-US" sz="1400" dirty="0">
                <a:solidFill>
                  <a:schemeClr val="tx2"/>
                </a:solidFill>
                <a:latin typeface="Helvetica"/>
              </a:rPr>
              <a:t>that the </a:t>
            </a:r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whole system </a:t>
            </a:r>
            <a:r>
              <a:rPr lang="en-US" sz="1400" dirty="0">
                <a:solidFill>
                  <a:schemeClr val="tx2"/>
                </a:solidFill>
                <a:latin typeface="Helvetica"/>
              </a:rPr>
              <a:t>of climate had </a:t>
            </a:r>
          </a:p>
          <a:p>
            <a:r>
              <a:rPr lang="en-US" sz="1400" dirty="0">
                <a:solidFill>
                  <a:schemeClr val="tx2"/>
                </a:solidFill>
                <a:latin typeface="Helvetica"/>
              </a:rPr>
              <a:t>been changed by </a:t>
            </a:r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industrial activity </a:t>
            </a:r>
            <a:r>
              <a:rPr lang="en-US" sz="1400" dirty="0">
                <a:solidFill>
                  <a:schemeClr val="tx2"/>
                </a:solidFill>
                <a:latin typeface="Helvetica"/>
              </a:rPr>
              <a:t>and that </a:t>
            </a:r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mankind would </a:t>
            </a:r>
            <a:r>
              <a:rPr lang="en-US" sz="1400" dirty="0">
                <a:solidFill>
                  <a:schemeClr val="tx2"/>
                </a:solidFill>
                <a:latin typeface="Helvetica"/>
              </a:rPr>
              <a:t>never ever </a:t>
            </a:r>
            <a:endParaRPr lang="en-US" sz="1400" dirty="0" smtClean="0">
              <a:solidFill>
                <a:schemeClr val="tx2"/>
              </a:solidFill>
              <a:latin typeface="Helvetica"/>
            </a:endParaRPr>
          </a:p>
          <a:p>
            <a:r>
              <a:rPr lang="en-US" sz="1400" dirty="0">
                <a:solidFill>
                  <a:schemeClr val="tx2"/>
                </a:solidFill>
                <a:latin typeface="Helvetica"/>
              </a:rPr>
              <a:t>w</a:t>
            </a:r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itness the </a:t>
            </a:r>
            <a:r>
              <a:rPr lang="en-US" sz="1400" dirty="0">
                <a:solidFill>
                  <a:schemeClr val="tx2"/>
                </a:solidFill>
                <a:latin typeface="Helvetica"/>
              </a:rPr>
              <a:t>sunsets that he </a:t>
            </a:r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and Turner </a:t>
            </a:r>
            <a:r>
              <a:rPr lang="en-US" sz="1400" dirty="0">
                <a:solidFill>
                  <a:schemeClr val="tx2"/>
                </a:solidFill>
                <a:latin typeface="Helvetica"/>
              </a:rPr>
              <a:t>had witnessed </a:t>
            </a:r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in the </a:t>
            </a:r>
            <a:r>
              <a:rPr lang="en-US" sz="1400" dirty="0">
                <a:solidFill>
                  <a:schemeClr val="tx2"/>
                </a:solidFill>
                <a:latin typeface="Helvetica"/>
              </a:rPr>
              <a:t>early 1800s.</a:t>
            </a:r>
          </a:p>
          <a:p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/>
            </a:r>
            <a:br>
              <a:rPr lang="en-US" sz="1400" dirty="0" smtClean="0">
                <a:solidFill>
                  <a:schemeClr val="tx2"/>
                </a:solidFill>
                <a:latin typeface="Helvetica"/>
              </a:rPr>
            </a:br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Twilight </a:t>
            </a:r>
            <a:r>
              <a:rPr lang="en-US" sz="1400" dirty="0">
                <a:solidFill>
                  <a:schemeClr val="tx2"/>
                </a:solidFill>
                <a:latin typeface="Helvetica"/>
              </a:rPr>
              <a:t>has been </a:t>
            </a:r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particularly effected </a:t>
            </a:r>
            <a:r>
              <a:rPr lang="en-US" sz="1400" dirty="0">
                <a:solidFill>
                  <a:schemeClr val="tx2"/>
                </a:solidFill>
                <a:latin typeface="Helvetica"/>
              </a:rPr>
              <a:t>by </a:t>
            </a:r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pollution.</a:t>
            </a:r>
            <a:br>
              <a:rPr lang="en-US" sz="1400" dirty="0" smtClean="0">
                <a:solidFill>
                  <a:schemeClr val="tx2"/>
                </a:solidFill>
                <a:latin typeface="Helvetica"/>
              </a:rPr>
            </a:br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This </a:t>
            </a:r>
            <a:r>
              <a:rPr lang="en-US" sz="1400" dirty="0">
                <a:solidFill>
                  <a:schemeClr val="tx2"/>
                </a:solidFill>
                <a:latin typeface="Helvetica"/>
              </a:rPr>
              <a:t>exhibition follows the three stages of twilight</a:t>
            </a:r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,</a:t>
            </a:r>
            <a:br>
              <a:rPr lang="en-US" sz="1400" dirty="0" smtClean="0">
                <a:solidFill>
                  <a:schemeClr val="tx2"/>
                </a:solidFill>
                <a:latin typeface="Helvetica"/>
              </a:rPr>
            </a:br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civil twilight, light still visible in the sky, street lights come on,</a:t>
            </a:r>
          </a:p>
          <a:p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nautical twilight, dimming light and traditionally  the time when sailors </a:t>
            </a:r>
            <a:br>
              <a:rPr lang="en-US" sz="1400" dirty="0" smtClean="0">
                <a:solidFill>
                  <a:schemeClr val="tx2"/>
                </a:solidFill>
                <a:latin typeface="Helvetica"/>
              </a:rPr>
            </a:br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begin to navigate by the stars,</a:t>
            </a:r>
          </a:p>
          <a:p>
            <a:r>
              <a:rPr lang="en-US" sz="1400" dirty="0">
                <a:solidFill>
                  <a:schemeClr val="tx2"/>
                </a:solidFill>
                <a:latin typeface="Helvetica"/>
              </a:rPr>
              <a:t>a</a:t>
            </a:r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stronomical twilight, stars are clearly visible.</a:t>
            </a:r>
          </a:p>
          <a:p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We travel from the </a:t>
            </a:r>
            <a:r>
              <a:rPr lang="en-US" sz="1400" dirty="0">
                <a:solidFill>
                  <a:schemeClr val="tx2"/>
                </a:solidFill>
                <a:latin typeface="Helvetica"/>
              </a:rPr>
              <a:t>east coast to the </a:t>
            </a:r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west coast</a:t>
            </a:r>
            <a:r>
              <a:rPr lang="en-US" sz="1400" dirty="0">
                <a:solidFill>
                  <a:schemeClr val="tx2"/>
                </a:solidFill>
                <a:latin typeface="Helvetica"/>
              </a:rPr>
              <a:t>. </a:t>
            </a:r>
            <a:endParaRPr lang="en-US" sz="1400" dirty="0" smtClean="0">
              <a:solidFill>
                <a:schemeClr val="tx2"/>
              </a:solidFill>
              <a:latin typeface="Helvetica"/>
            </a:endParaRPr>
          </a:p>
          <a:p>
            <a:r>
              <a:rPr lang="en-US" sz="1400" dirty="0">
                <a:solidFill>
                  <a:schemeClr val="tx2"/>
                </a:solidFill>
                <a:latin typeface="Helvetica"/>
              </a:rPr>
              <a:t>a</a:t>
            </a:r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nd </a:t>
            </a:r>
            <a:r>
              <a:rPr lang="en-US" sz="1400" dirty="0">
                <a:solidFill>
                  <a:schemeClr val="tx2"/>
                </a:solidFill>
                <a:latin typeface="Helvetica"/>
              </a:rPr>
              <a:t>as </a:t>
            </a:r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darkness descends, to reflect the way  our eyes adjust </a:t>
            </a:r>
            <a:r>
              <a:rPr lang="en-US" sz="1400" dirty="0">
                <a:solidFill>
                  <a:schemeClr val="tx2"/>
                </a:solidFill>
                <a:latin typeface="Helvetica"/>
              </a:rPr>
              <a:t>to the dimming light,</a:t>
            </a:r>
          </a:p>
          <a:p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the </a:t>
            </a:r>
            <a:r>
              <a:rPr lang="en-US" sz="1400" dirty="0">
                <a:solidFill>
                  <a:schemeClr val="tx2"/>
                </a:solidFill>
                <a:latin typeface="Helvetica"/>
              </a:rPr>
              <a:t>images </a:t>
            </a:r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change from </a:t>
            </a:r>
            <a:r>
              <a:rPr lang="en-US" sz="1400" dirty="0">
                <a:solidFill>
                  <a:schemeClr val="tx2"/>
                </a:solidFill>
                <a:latin typeface="Helvetica"/>
              </a:rPr>
              <a:t>colour </a:t>
            </a:r>
            <a:r>
              <a:rPr lang="en-US" sz="1400" dirty="0" smtClean="0">
                <a:solidFill>
                  <a:schemeClr val="tx2"/>
                </a:solidFill>
                <a:latin typeface="Helvetica"/>
              </a:rPr>
              <a:t>to black </a:t>
            </a:r>
            <a:r>
              <a:rPr lang="en-US" sz="1400" dirty="0">
                <a:solidFill>
                  <a:schemeClr val="tx2"/>
                </a:solidFill>
                <a:latin typeface="Helvetica"/>
              </a:rPr>
              <a:t>and white</a:t>
            </a:r>
          </a:p>
          <a:p>
            <a:endParaRPr lang="en-US" sz="14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223523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pic>
        <p:nvPicPr>
          <p:cNvPr id="2" name="Picture 1" descr="castlefiel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764703"/>
            <a:ext cx="6624736" cy="52722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52737"/>
            <a:ext cx="1619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Helvetica"/>
              </a:rPr>
              <a:t>   </a:t>
            </a:r>
            <a:r>
              <a:rPr lang="en-US" sz="1200" dirty="0" err="1" smtClean="0">
                <a:solidFill>
                  <a:schemeClr val="tx2"/>
                </a:solidFill>
                <a:latin typeface="Helvetica"/>
              </a:rPr>
              <a:t>Castlefield</a:t>
            </a:r>
            <a:r>
              <a:rPr lang="en-US" sz="1200" dirty="0" smtClean="0">
                <a:solidFill>
                  <a:schemeClr val="tx2"/>
                </a:solidFill>
                <a:latin typeface="Helvetica"/>
              </a:rPr>
              <a:t> viaduct</a:t>
            </a:r>
            <a:endParaRPr lang="en-US" sz="1200" dirty="0">
              <a:solidFill>
                <a:schemeClr val="tx2"/>
              </a:solidFill>
              <a:latin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5696" y="4653136"/>
            <a:ext cx="4012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>
              <a:latin typeface="Lucida Handwriting"/>
              <a:cs typeface="Lucida Handwriting"/>
            </a:endParaRPr>
          </a:p>
          <a:p>
            <a:endParaRPr lang="en-US" sz="1200" dirty="0">
              <a:latin typeface="Lucida Handwriting"/>
              <a:cs typeface="Lucida Handwriting"/>
            </a:endParaRPr>
          </a:p>
          <a:p>
            <a:r>
              <a:rPr lang="en-US" sz="1000" dirty="0" smtClean="0">
                <a:latin typeface="Bradley Hand Bold"/>
                <a:cs typeface="Bradley Hand Bold"/>
              </a:rPr>
              <a:t>The edge of darkness creeps</a:t>
            </a:r>
          </a:p>
          <a:p>
            <a:r>
              <a:rPr lang="en-US" sz="1000" dirty="0" smtClean="0">
                <a:latin typeface="Bradley Hand Bold"/>
                <a:cs typeface="Bradley Hand Bold"/>
              </a:rPr>
              <a:t>Towards the ledge of light </a:t>
            </a:r>
          </a:p>
          <a:p>
            <a:r>
              <a:rPr lang="en-US" sz="1000" dirty="0" smtClean="0">
                <a:latin typeface="Bradley Hand Bold"/>
                <a:cs typeface="Bradley Hand Bold"/>
              </a:rPr>
              <a:t>And tomorrow morning seeps</a:t>
            </a:r>
          </a:p>
          <a:p>
            <a:r>
              <a:rPr lang="en-US" sz="1000" dirty="0" smtClean="0">
                <a:latin typeface="Bradley Hand Bold"/>
                <a:cs typeface="Bradley Hand Bold"/>
              </a:rPr>
              <a:t>Across the floor of night.</a:t>
            </a:r>
            <a:endParaRPr lang="en-US" sz="1000" dirty="0">
              <a:latin typeface="Bradley Hand Bold"/>
              <a:cs typeface="Bradley Hand Bold"/>
            </a:endParaRPr>
          </a:p>
        </p:txBody>
      </p:sp>
    </p:spTree>
    <p:extLst>
      <p:ext uri="{BB962C8B-B14F-4D97-AF65-F5344CB8AC3E}">
        <p14:creationId xmlns:p14="http://schemas.microsoft.com/office/powerpoint/2010/main" val="3702171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pic>
        <p:nvPicPr>
          <p:cNvPr id="2" name="Picture 1" descr="Ferrybridg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764704"/>
            <a:ext cx="6624736" cy="51671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1052736"/>
            <a:ext cx="109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tx2"/>
                </a:solidFill>
                <a:latin typeface="Helvetica"/>
                <a:cs typeface="Helvetica"/>
              </a:rPr>
              <a:t>Ferrybridge</a:t>
            </a:r>
            <a: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  <a:t/>
            </a:r>
            <a:b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</a:br>
            <a: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  <a:t>power station</a:t>
            </a:r>
            <a:endParaRPr lang="en-US" sz="12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02171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pic>
        <p:nvPicPr>
          <p:cNvPr id="2" name="Picture 1" descr="st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764704"/>
            <a:ext cx="6696744" cy="44708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80" y="5445224"/>
            <a:ext cx="4464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  <a:t>Cliffs at </a:t>
            </a:r>
            <a:r>
              <a:rPr lang="en-US" sz="1200" dirty="0" err="1" smtClean="0">
                <a:solidFill>
                  <a:schemeClr val="tx2"/>
                </a:solidFill>
                <a:latin typeface="Helvetica"/>
                <a:cs typeface="Helvetica"/>
              </a:rPr>
              <a:t>Staithes</a:t>
            </a:r>
            <a:endParaRPr lang="en-US" sz="12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1680" y="2132856"/>
            <a:ext cx="63367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Bradley Hand Bold"/>
                <a:cs typeface="Bradley Hand Bold"/>
              </a:rPr>
              <a:t>This  is the sunrise Ruskin never saw.</a:t>
            </a:r>
          </a:p>
          <a:p>
            <a:r>
              <a:rPr lang="en-US" sz="1000" dirty="0" smtClean="0">
                <a:latin typeface="Bradley Hand Bold"/>
                <a:cs typeface="Bradley Hand Bold"/>
              </a:rPr>
              <a:t>This is the sunset Turner never painted.</a:t>
            </a:r>
          </a:p>
          <a:p>
            <a:r>
              <a:rPr lang="en-US" sz="1000" dirty="0" smtClean="0">
                <a:latin typeface="Bradley Hand Bold"/>
                <a:cs typeface="Bradley Hand Bold"/>
              </a:rPr>
              <a:t>They saw something fiercer, more like</a:t>
            </a:r>
          </a:p>
          <a:p>
            <a:r>
              <a:rPr lang="en-US" sz="1000" dirty="0" smtClean="0">
                <a:latin typeface="Bradley Hand Bold"/>
                <a:cs typeface="Bradley Hand Bold"/>
              </a:rPr>
              <a:t>A parrot landing on the sea</a:t>
            </a:r>
          </a:p>
          <a:p>
            <a:r>
              <a:rPr lang="en-US" sz="1000" dirty="0" smtClean="0">
                <a:latin typeface="Bradley Hand Bold"/>
                <a:cs typeface="Bradley Hand Bold"/>
              </a:rPr>
              <a:t>With its wings on fire.</a:t>
            </a:r>
            <a:endParaRPr lang="en-US" sz="1000" dirty="0">
              <a:latin typeface="Bradley Hand Bold"/>
              <a:cs typeface="Bradley Hand Bold"/>
            </a:endParaRPr>
          </a:p>
        </p:txBody>
      </p:sp>
    </p:spTree>
    <p:extLst>
      <p:ext uri="{BB962C8B-B14F-4D97-AF65-F5344CB8AC3E}">
        <p14:creationId xmlns:p14="http://schemas.microsoft.com/office/powerpoint/2010/main" val="3702171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pic>
        <p:nvPicPr>
          <p:cNvPr id="2" name="Picture 1" descr="st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764704"/>
            <a:ext cx="6579593" cy="4392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680" y="5445224"/>
            <a:ext cx="1231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  <a:t>The North sea</a:t>
            </a:r>
            <a:endParaRPr lang="en-US" sz="12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02171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pic>
        <p:nvPicPr>
          <p:cNvPr id="2" name="Picture 1" descr="st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764704"/>
            <a:ext cx="6552728" cy="43746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1680" y="5589240"/>
            <a:ext cx="1375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  <a:t>The North sea</a:t>
            </a:r>
            <a:endParaRPr lang="en-US" sz="12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02171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3059113" y="5661025"/>
            <a:ext cx="338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Times" charset="0"/>
                <a:ea typeface="ヒラギノ明朝 Pro W3" charset="0"/>
                <a:cs typeface="ヒラギノ明朝 Pro W3" charset="0"/>
                <a:sym typeface="Times" charset="0"/>
              </a:defRPr>
            </a:lvl9pPr>
          </a:lstStyle>
          <a:p>
            <a:pPr eaLnBrk="1" hangingPunct="1"/>
            <a:r>
              <a:rPr lang="en-US" sz="1200" dirty="0">
                <a:latin typeface="Helvetica" charset="0"/>
                <a:cs typeface="Helvetica" charset="0"/>
              </a:rPr>
              <a:t>	</a:t>
            </a:r>
          </a:p>
        </p:txBody>
      </p:sp>
      <p:pic>
        <p:nvPicPr>
          <p:cNvPr id="2" name="Picture 1" descr="FPO_005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764703"/>
            <a:ext cx="6552728" cy="43865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5229200"/>
            <a:ext cx="1277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tx2"/>
                </a:solidFill>
                <a:latin typeface="Helvetica"/>
                <a:cs typeface="Helvetica"/>
              </a:rPr>
              <a:t>Whitby</a:t>
            </a:r>
            <a:r>
              <a:rPr lang="en-US" sz="1200" dirty="0" smtClean="0">
                <a:solidFill>
                  <a:schemeClr val="tx2"/>
                </a:solidFill>
                <a:latin typeface="Helvetica"/>
                <a:cs typeface="Helvetica"/>
              </a:rPr>
              <a:t> Abbey</a:t>
            </a:r>
            <a:endParaRPr lang="en-US" sz="120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021718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ntitled 1">
  <a:themeElements>
    <a:clrScheme name="Custom 3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EAEC5E"/>
      </a:accent1>
      <a:accent2>
        <a:srgbClr val="333399"/>
      </a:accent2>
      <a:accent3>
        <a:srgbClr val="FFFFFF"/>
      </a:accent3>
      <a:accent4>
        <a:srgbClr val="DADADA"/>
      </a:accent4>
      <a:accent5>
        <a:srgbClr val="F3F4B6"/>
      </a:accent5>
      <a:accent6>
        <a:srgbClr val="2D2D8A"/>
      </a:accent6>
      <a:hlink>
        <a:srgbClr val="009999"/>
      </a:hlink>
      <a:folHlink>
        <a:srgbClr val="99CC00"/>
      </a:folHlink>
    </a:clrScheme>
    <a:fontScheme name="untitled 1">
      <a:majorFont>
        <a:latin typeface="Lucida Grande"/>
        <a:ea typeface="ヒラギノ角ゴ Pro W6"/>
        <a:cs typeface="ヒラギノ角ゴ Pro W6"/>
      </a:majorFont>
      <a:minorFont>
        <a:latin typeface="Lucida Grande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AEC5E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ea typeface="ヒラギノ明朝 Pro W3" charset="-128"/>
            <a:cs typeface="ヒラギノ明朝 Pro W3" charset="-128"/>
            <a:sym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AEC5E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ea typeface="ヒラギノ明朝 Pro W3" charset="-128"/>
            <a:cs typeface="ヒラギノ明朝 Pro W3" charset="-128"/>
            <a:sym typeface="Times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1854</TotalTime>
  <Pages>0</Pages>
  <Words>177</Words>
  <Characters>0</Characters>
  <Application>Microsoft Macintosh PowerPoint</Application>
  <PresentationFormat>On-screen Show (4:3)</PresentationFormat>
  <Lines>0</Lines>
  <Paragraphs>96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untitled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</dc:title>
  <dc:subject/>
  <dc:creator>Terry Speake</dc:creator>
  <cp:keywords/>
  <dc:description/>
  <cp:lastModifiedBy>Ian Beesley</cp:lastModifiedBy>
  <cp:revision>264</cp:revision>
  <dcterms:created xsi:type="dcterms:W3CDTF">2013-03-08T11:50:23Z</dcterms:created>
  <dcterms:modified xsi:type="dcterms:W3CDTF">2018-07-19T07:18:47Z</dcterms:modified>
</cp:coreProperties>
</file>