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256000" cy="9271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270" autoAdjust="0"/>
  </p:normalViewPr>
  <p:slideViewPr>
    <p:cSldViewPr snapToGrid="0">
      <p:cViewPr varScale="1">
        <p:scale>
          <a:sx n="77" d="100"/>
          <a:sy n="77" d="100"/>
        </p:scale>
        <p:origin x="72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517269"/>
            <a:ext cx="12192000" cy="3227681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69422"/>
            <a:ext cx="12192000" cy="2238345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8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93595"/>
            <a:ext cx="3505200" cy="78567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93595"/>
            <a:ext cx="10312400" cy="78567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1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0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311313"/>
            <a:ext cx="14020800" cy="385647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204275"/>
            <a:ext cx="14020800" cy="2028031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97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67975"/>
            <a:ext cx="6908800" cy="58823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67975"/>
            <a:ext cx="6908800" cy="58823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6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93595"/>
            <a:ext cx="14020800" cy="17919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72683"/>
            <a:ext cx="6877049" cy="111380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86490"/>
            <a:ext cx="6877049" cy="49810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72683"/>
            <a:ext cx="6910917" cy="111380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86490"/>
            <a:ext cx="6910917" cy="49810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8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62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1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18067"/>
            <a:ext cx="5242983" cy="216323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34853"/>
            <a:ext cx="8229600" cy="6588419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81300"/>
            <a:ext cx="5242983" cy="515270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95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18067"/>
            <a:ext cx="5242983" cy="216323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34853"/>
            <a:ext cx="8229600" cy="6588419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81300"/>
            <a:ext cx="5242983" cy="515270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1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93595"/>
            <a:ext cx="14020800" cy="179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67975"/>
            <a:ext cx="14020800" cy="5882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592844"/>
            <a:ext cx="3657600" cy="493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E1AAB-0261-48EE-9E73-DFCA0315BD3A}" type="datetimeFigureOut">
              <a:rPr lang="en-GB" smtClean="0"/>
              <a:t>17/03/2022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592844"/>
            <a:ext cx="5486400" cy="493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592844"/>
            <a:ext cx="3657600" cy="4935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2B5F9-C704-4B3C-9FE3-1DA0A470D0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4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1031">
            <a:extLst>
              <a:ext uri="{FF2B5EF4-FFF2-40B4-BE49-F238E27FC236}">
                <a16:creationId xmlns:a16="http://schemas.microsoft.com/office/drawing/2014/main" id="{62731407-40AA-46C0-891A-320188A1F6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3"/>
          <a:stretch/>
        </p:blipFill>
        <p:spPr>
          <a:xfrm>
            <a:off x="0" y="1667478"/>
            <a:ext cx="16256000" cy="7603522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6680821" y="287105"/>
            <a:ext cx="9198516" cy="1387920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16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8347" y="287105"/>
            <a:ext cx="1973435" cy="1387920"/>
          </a:xfrm>
        </p:spPr>
        <p:txBody>
          <a:bodyPr anchor="t" anchorCtr="0">
            <a:noAutofit/>
          </a:bodyPr>
          <a:lstStyle/>
          <a:p>
            <a:r>
              <a:rPr lang="en-GB" sz="2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Theme: </a:t>
            </a:r>
            <a:br>
              <a:rPr lang="en-GB" sz="1800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GB" sz="1800" i="1" dirty="0">
                <a:solidFill>
                  <a:schemeClr val="bg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The Rehab Challenge - Quantitative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7305" y="478383"/>
            <a:ext cx="1103698" cy="992629"/>
          </a:xfrm>
        </p:spPr>
        <p:txBody>
          <a:bodyPr>
            <a:noAutofit/>
          </a:bodyPr>
          <a:lstStyle/>
          <a:p>
            <a:pPr algn="l"/>
            <a:r>
              <a:rPr lang="en-GB" sz="18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Abs.no</a:t>
            </a:r>
            <a:r>
              <a:rPr lang="en-GB" sz="1800" b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: </a:t>
            </a:r>
          </a:p>
          <a:p>
            <a:r>
              <a:rPr lang="en-GB" sz="1800" i="1" dirty="0">
                <a:solidFill>
                  <a:schemeClr val="bg2">
                    <a:lumMod val="50000"/>
                  </a:schemeClr>
                </a:solidFill>
                <a:cs typeface="Arial" panose="020B0604020202020204" pitchFamily="34" charset="0"/>
              </a:rPr>
              <a:t>423 </a:t>
            </a:r>
          </a:p>
        </p:txBody>
      </p:sp>
      <p:sp>
        <p:nvSpPr>
          <p:cNvPr id="7" name="Rounded Rectangle 6"/>
          <p:cNvSpPr/>
          <p:nvPr/>
        </p:nvSpPr>
        <p:spPr>
          <a:xfrm flipH="1">
            <a:off x="3494645" y="298573"/>
            <a:ext cx="994662" cy="1376452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16"/>
          </a:p>
        </p:txBody>
      </p:sp>
      <p:sp>
        <p:nvSpPr>
          <p:cNvPr id="8" name="Rounded Rectangle 7"/>
          <p:cNvSpPr/>
          <p:nvPr/>
        </p:nvSpPr>
        <p:spPr>
          <a:xfrm>
            <a:off x="4598348" y="287105"/>
            <a:ext cx="1973435" cy="1375187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16"/>
          </a:p>
        </p:txBody>
      </p:sp>
      <p:sp>
        <p:nvSpPr>
          <p:cNvPr id="11" name="TextBox 10"/>
          <p:cNvSpPr txBox="1"/>
          <p:nvPr/>
        </p:nvSpPr>
        <p:spPr>
          <a:xfrm>
            <a:off x="6680820" y="374847"/>
            <a:ext cx="8992578" cy="1387920"/>
          </a:xfrm>
          <a:prstGeom prst="rect">
            <a:avLst/>
          </a:prstGeom>
          <a:noFill/>
        </p:spPr>
        <p:txBody>
          <a:bodyPr wrap="square" rtlCol="0">
            <a:normAutofit fontScale="25000" lnSpcReduction="20000"/>
          </a:bodyPr>
          <a:lstStyle/>
          <a:p>
            <a:pPr algn="ctr"/>
            <a:r>
              <a:rPr lang="en-GB" sz="7200" b="1" dirty="0">
                <a:solidFill>
                  <a:schemeClr val="bg2">
                    <a:lumMod val="25000"/>
                  </a:schemeClr>
                </a:solidFill>
              </a:rPr>
              <a:t>Exploring effects of cryotherapy modalities on pain, muscle strength and joint position sense in healthy participants with induced knee pain</a:t>
            </a:r>
            <a:endParaRPr lang="en-GB" sz="7200" b="1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en-GB" sz="22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5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O. Greenhalgh</a:t>
            </a:r>
            <a:r>
              <a:rPr lang="en-GB" sz="5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5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J. Selfe</a:t>
            </a:r>
            <a:r>
              <a:rPr lang="en-GB" sz="5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5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J. Richards</a:t>
            </a:r>
            <a:r>
              <a:rPr lang="en-GB" sz="5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5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J. Alexander</a:t>
            </a:r>
            <a:r>
              <a:rPr lang="en-GB" sz="5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5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C. McCarthy</a:t>
            </a:r>
            <a:r>
              <a:rPr lang="en-GB" sz="5600" b="1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GB" sz="5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Manchester Metropolitan University, Department of Health Professions, Manchester, UK</a:t>
            </a:r>
          </a:p>
          <a:p>
            <a:pPr marL="342900" indent="-342900" algn="ctr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48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GB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niversity of Central Lancashire, Allied Health Professions Research Unit, School of Sport and Health Sciences, Preston, UK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91" y="298573"/>
            <a:ext cx="3106218" cy="137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90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87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Theme:  The Rehab Challenge - Quantitative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Theme:</dc:title>
  <dc:creator>Linda Grootegoed</dc:creator>
  <cp:lastModifiedBy>Lorna Marie Burrow &lt;RES - Impact &amp; Outputs Unit&gt;</cp:lastModifiedBy>
  <cp:revision>10</cp:revision>
  <dcterms:created xsi:type="dcterms:W3CDTF">2021-04-19T12:16:05Z</dcterms:created>
  <dcterms:modified xsi:type="dcterms:W3CDTF">2022-03-17T15:49:48Z</dcterms:modified>
</cp:coreProperties>
</file>