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 id="2147493476" r:id="rId5"/>
  </p:sldMasterIdLst>
  <p:notesMasterIdLst>
    <p:notesMasterId r:id="rId35"/>
  </p:notesMasterIdLst>
  <p:sldIdLst>
    <p:sldId id="256" r:id="rId6"/>
    <p:sldId id="267" r:id="rId7"/>
    <p:sldId id="257" r:id="rId8"/>
    <p:sldId id="396" r:id="rId9"/>
    <p:sldId id="272" r:id="rId10"/>
    <p:sldId id="389" r:id="rId11"/>
    <p:sldId id="387" r:id="rId12"/>
    <p:sldId id="388" r:id="rId13"/>
    <p:sldId id="259" r:id="rId14"/>
    <p:sldId id="368" r:id="rId15"/>
    <p:sldId id="399" r:id="rId16"/>
    <p:sldId id="281" r:id="rId17"/>
    <p:sldId id="391" r:id="rId18"/>
    <p:sldId id="392" r:id="rId19"/>
    <p:sldId id="393" r:id="rId20"/>
    <p:sldId id="394" r:id="rId21"/>
    <p:sldId id="282" r:id="rId22"/>
    <p:sldId id="260" r:id="rId23"/>
    <p:sldId id="390" r:id="rId24"/>
    <p:sldId id="275" r:id="rId25"/>
    <p:sldId id="395" r:id="rId26"/>
    <p:sldId id="398" r:id="rId27"/>
    <p:sldId id="397" r:id="rId28"/>
    <p:sldId id="280" r:id="rId29"/>
    <p:sldId id="261" r:id="rId30"/>
    <p:sldId id="276" r:id="rId31"/>
    <p:sldId id="277" r:id="rId32"/>
    <p:sldId id="278" r:id="rId33"/>
    <p:sldId id="279" r:id="rId34"/>
  </p:sldIdLst>
  <p:sldSz cx="9144000" cy="5143500" type="screen16x9"/>
  <p:notesSz cx="6797675" cy="9928225"/>
  <p:custDataLst>
    <p:tags r:id="rId3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5ED"/>
    <a:srgbClr val="FFFFFF"/>
    <a:srgbClr val="283F59"/>
    <a:srgbClr val="007FB0"/>
    <a:srgbClr val="AE0019"/>
    <a:srgbClr val="0D6BA0"/>
    <a:srgbClr val="34516C"/>
    <a:srgbClr val="BE162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EF60BC-CED2-4B29-A136-D1106959D923}" v="289" dt="2025-05-05T12:51:11.2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188" autoAdjust="0"/>
  </p:normalViewPr>
  <p:slideViewPr>
    <p:cSldViewPr snapToGrid="0">
      <p:cViewPr varScale="1">
        <p:scale>
          <a:sx n="119" d="100"/>
          <a:sy n="119" d="100"/>
        </p:scale>
        <p:origin x="328" y="6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zanne Wilson (School of Health, Social Work and Sport)" userId="11a7aa88-77bf-4712-b70a-7ae7471cab66" providerId="ADAL" clId="{6EB6D378-C7FA-429E-B178-CC8581ED4E5A}"/>
    <pc:docChg chg="undo custSel addSld delSld modSld sldOrd modNotesMaster">
      <pc:chgData name="Suzanne Wilson (School of Health, Social Work and Sport)" userId="11a7aa88-77bf-4712-b70a-7ae7471cab66" providerId="ADAL" clId="{6EB6D378-C7FA-429E-B178-CC8581ED4E5A}" dt="2025-04-07T19:31:42.354" v="1307" actId="20577"/>
      <pc:docMkLst>
        <pc:docMk/>
      </pc:docMkLst>
      <pc:sldChg chg="modSp mod modClrScheme chgLayout modNotesTx">
        <pc:chgData name="Suzanne Wilson (School of Health, Social Work and Sport)" userId="11a7aa88-77bf-4712-b70a-7ae7471cab66" providerId="ADAL" clId="{6EB6D378-C7FA-429E-B178-CC8581ED4E5A}" dt="2025-04-07T19:24:46.581" v="1197" actId="20577"/>
        <pc:sldMkLst>
          <pc:docMk/>
          <pc:sldMk cId="2567040387" sldId="256"/>
        </pc:sldMkLst>
        <pc:spChg chg="mod ord">
          <ac:chgData name="Suzanne Wilson (School of Health, Social Work and Sport)" userId="11a7aa88-77bf-4712-b70a-7ae7471cab66" providerId="ADAL" clId="{6EB6D378-C7FA-429E-B178-CC8581ED4E5A}" dt="2025-04-07T08:58:38.112" v="1103" actId="1076"/>
          <ac:spMkLst>
            <pc:docMk/>
            <pc:sldMk cId="2567040387" sldId="256"/>
            <ac:spMk id="2" creationId="{2C89D878-26F0-25AC-5B66-347FF450FBB2}"/>
          </ac:spMkLst>
        </pc:spChg>
        <pc:spChg chg="mod ord">
          <ac:chgData name="Suzanne Wilson (School of Health, Social Work and Sport)" userId="11a7aa88-77bf-4712-b70a-7ae7471cab66" providerId="ADAL" clId="{6EB6D378-C7FA-429E-B178-CC8581ED4E5A}" dt="2025-04-07T08:59:00.237" v="1114" actId="113"/>
          <ac:spMkLst>
            <pc:docMk/>
            <pc:sldMk cId="2567040387" sldId="256"/>
            <ac:spMk id="3" creationId="{21F58C75-354A-2702-E091-7BCBF48EE404}"/>
          </ac:spMkLst>
        </pc:spChg>
      </pc:sldChg>
      <pc:sldChg chg="modSp mod modNotesTx">
        <pc:chgData name="Suzanne Wilson (School of Health, Social Work and Sport)" userId="11a7aa88-77bf-4712-b70a-7ae7471cab66" providerId="ADAL" clId="{6EB6D378-C7FA-429E-B178-CC8581ED4E5A}" dt="2025-04-07T19:25:23.516" v="1199"/>
        <pc:sldMkLst>
          <pc:docMk/>
          <pc:sldMk cId="1085035193" sldId="257"/>
        </pc:sldMkLst>
        <pc:spChg chg="mod">
          <ac:chgData name="Suzanne Wilson (School of Health, Social Work and Sport)" userId="11a7aa88-77bf-4712-b70a-7ae7471cab66" providerId="ADAL" clId="{6EB6D378-C7FA-429E-B178-CC8581ED4E5A}" dt="2025-03-15T18:09:29.429" v="259" actId="20577"/>
          <ac:spMkLst>
            <pc:docMk/>
            <pc:sldMk cId="1085035193" sldId="257"/>
            <ac:spMk id="8" creationId="{EB0ACFAA-F014-1DCA-B777-0633A07C3448}"/>
          </ac:spMkLst>
        </pc:spChg>
      </pc:sldChg>
      <pc:sldChg chg="modSp del mod">
        <pc:chgData name="Suzanne Wilson (School of Health, Social Work and Sport)" userId="11a7aa88-77bf-4712-b70a-7ae7471cab66" providerId="ADAL" clId="{6EB6D378-C7FA-429E-B178-CC8581ED4E5A}" dt="2025-03-17T14:31:28.457" v="751" actId="47"/>
        <pc:sldMkLst>
          <pc:docMk/>
          <pc:sldMk cId="1264100773" sldId="258"/>
        </pc:sldMkLst>
        <pc:spChg chg="mod">
          <ac:chgData name="Suzanne Wilson (School of Health, Social Work and Sport)" userId="11a7aa88-77bf-4712-b70a-7ae7471cab66" providerId="ADAL" clId="{6EB6D378-C7FA-429E-B178-CC8581ED4E5A}" dt="2025-03-15T18:10:29.905" v="341" actId="20577"/>
          <ac:spMkLst>
            <pc:docMk/>
            <pc:sldMk cId="1264100773" sldId="258"/>
            <ac:spMk id="8" creationId="{EB0ACFAA-F014-1DCA-B777-0633A07C3448}"/>
          </ac:spMkLst>
        </pc:spChg>
      </pc:sldChg>
      <pc:sldChg chg="modSp mod">
        <pc:chgData name="Suzanne Wilson (School of Health, Social Work and Sport)" userId="11a7aa88-77bf-4712-b70a-7ae7471cab66" providerId="ADAL" clId="{6EB6D378-C7FA-429E-B178-CC8581ED4E5A}" dt="2025-03-15T18:11:28.545" v="435" actId="20577"/>
        <pc:sldMkLst>
          <pc:docMk/>
          <pc:sldMk cId="1113277665" sldId="259"/>
        </pc:sldMkLst>
        <pc:spChg chg="mod">
          <ac:chgData name="Suzanne Wilson (School of Health, Social Work and Sport)" userId="11a7aa88-77bf-4712-b70a-7ae7471cab66" providerId="ADAL" clId="{6EB6D378-C7FA-429E-B178-CC8581ED4E5A}" dt="2025-03-15T18:11:28.545" v="435" actId="20577"/>
          <ac:spMkLst>
            <pc:docMk/>
            <pc:sldMk cId="1113277665" sldId="259"/>
            <ac:spMk id="2" creationId="{011022A5-2F05-53D3-37B6-62846C5C3236}"/>
          </ac:spMkLst>
        </pc:spChg>
      </pc:sldChg>
      <pc:sldChg chg="modSp mod ord">
        <pc:chgData name="Suzanne Wilson (School of Health, Social Work and Sport)" userId="11a7aa88-77bf-4712-b70a-7ae7471cab66" providerId="ADAL" clId="{6EB6D378-C7FA-429E-B178-CC8581ED4E5A}" dt="2025-03-15T18:14:10.525" v="537"/>
        <pc:sldMkLst>
          <pc:docMk/>
          <pc:sldMk cId="2572677421" sldId="260"/>
        </pc:sldMkLst>
        <pc:spChg chg="mod">
          <ac:chgData name="Suzanne Wilson (School of Health, Social Work and Sport)" userId="11a7aa88-77bf-4712-b70a-7ae7471cab66" providerId="ADAL" clId="{6EB6D378-C7FA-429E-B178-CC8581ED4E5A}" dt="2025-03-15T18:11:42.718" v="470" actId="20577"/>
          <ac:spMkLst>
            <pc:docMk/>
            <pc:sldMk cId="2572677421" sldId="260"/>
            <ac:spMk id="2" creationId="{5DE59713-1037-725D-0295-DBA3678CB190}"/>
          </ac:spMkLst>
        </pc:spChg>
      </pc:sldChg>
      <pc:sldChg chg="modSp mod modNotesTx">
        <pc:chgData name="Suzanne Wilson (School of Health, Social Work and Sport)" userId="11a7aa88-77bf-4712-b70a-7ae7471cab66" providerId="ADAL" clId="{6EB6D378-C7FA-429E-B178-CC8581ED4E5A}" dt="2025-04-07T19:24:37.481" v="1195"/>
        <pc:sldMkLst>
          <pc:docMk/>
          <pc:sldMk cId="3526928252" sldId="261"/>
        </pc:sldMkLst>
        <pc:spChg chg="mod">
          <ac:chgData name="Suzanne Wilson (School of Health, Social Work and Sport)" userId="11a7aa88-77bf-4712-b70a-7ae7471cab66" providerId="ADAL" clId="{6EB6D378-C7FA-429E-B178-CC8581ED4E5A}" dt="2025-03-17T14:16:44.270" v="597" actId="20577"/>
          <ac:spMkLst>
            <pc:docMk/>
            <pc:sldMk cId="3526928252" sldId="261"/>
            <ac:spMk id="2" creationId="{5DE59713-1037-725D-0295-DBA3678CB190}"/>
          </ac:spMkLst>
        </pc:spChg>
      </pc:sldChg>
      <pc:sldChg chg="modSp mod">
        <pc:chgData name="Suzanne Wilson (School of Health, Social Work and Sport)" userId="11a7aa88-77bf-4712-b70a-7ae7471cab66" providerId="ADAL" clId="{6EB6D378-C7FA-429E-B178-CC8581ED4E5A}" dt="2025-04-07T08:52:31.690" v="792" actId="1076"/>
        <pc:sldMkLst>
          <pc:docMk/>
          <pc:sldMk cId="758563865" sldId="262"/>
        </pc:sldMkLst>
        <pc:spChg chg="mod">
          <ac:chgData name="Suzanne Wilson (School of Health, Social Work and Sport)" userId="11a7aa88-77bf-4712-b70a-7ae7471cab66" providerId="ADAL" clId="{6EB6D378-C7FA-429E-B178-CC8581ED4E5A}" dt="2025-04-07T08:52:31.690" v="792" actId="1076"/>
          <ac:spMkLst>
            <pc:docMk/>
            <pc:sldMk cId="758563865" sldId="262"/>
            <ac:spMk id="7" creationId="{ECC29294-DA84-BC4A-AF82-9C8543ED1F6E}"/>
          </ac:spMkLst>
        </pc:spChg>
        <pc:spChg chg="mod">
          <ac:chgData name="Suzanne Wilson (School of Health, Social Work and Sport)" userId="11a7aa88-77bf-4712-b70a-7ae7471cab66" providerId="ADAL" clId="{6EB6D378-C7FA-429E-B178-CC8581ED4E5A}" dt="2025-03-15T18:13:50.040" v="534" actId="21"/>
          <ac:spMkLst>
            <pc:docMk/>
            <pc:sldMk cId="758563865" sldId="262"/>
            <ac:spMk id="9" creationId="{CDA3D11A-B9DF-D701-4E3E-DF31914837A0}"/>
          </ac:spMkLst>
        </pc:spChg>
      </pc:sldChg>
      <pc:sldChg chg="modSp mod">
        <pc:chgData name="Suzanne Wilson (School of Health, Social Work and Sport)" userId="11a7aa88-77bf-4712-b70a-7ae7471cab66" providerId="ADAL" clId="{6EB6D378-C7FA-429E-B178-CC8581ED4E5A}" dt="2025-04-07T08:56:29.378" v="995" actId="313"/>
        <pc:sldMkLst>
          <pc:docMk/>
          <pc:sldMk cId="2851742190" sldId="263"/>
        </pc:sldMkLst>
        <pc:spChg chg="mod">
          <ac:chgData name="Suzanne Wilson (School of Health, Social Work and Sport)" userId="11a7aa88-77bf-4712-b70a-7ae7471cab66" providerId="ADAL" clId="{6EB6D378-C7FA-429E-B178-CC8581ED4E5A}" dt="2025-04-07T08:56:29.378" v="995" actId="313"/>
          <ac:spMkLst>
            <pc:docMk/>
            <pc:sldMk cId="2851742190" sldId="263"/>
            <ac:spMk id="2" creationId="{FD16E278-FF56-AAAF-0235-97E7DBC86052}"/>
          </ac:spMkLst>
        </pc:spChg>
        <pc:spChg chg="mod">
          <ac:chgData name="Suzanne Wilson (School of Health, Social Work and Sport)" userId="11a7aa88-77bf-4712-b70a-7ae7471cab66" providerId="ADAL" clId="{6EB6D378-C7FA-429E-B178-CC8581ED4E5A}" dt="2025-03-15T18:12:20.284" v="475" actId="6549"/>
          <ac:spMkLst>
            <pc:docMk/>
            <pc:sldMk cId="2851742190" sldId="263"/>
            <ac:spMk id="3" creationId="{E2D6A791-10EB-873C-5D45-508B31C2BDAD}"/>
          </ac:spMkLst>
        </pc:spChg>
      </pc:sldChg>
      <pc:sldChg chg="modSp mod">
        <pc:chgData name="Suzanne Wilson (School of Health, Social Work and Sport)" userId="11a7aa88-77bf-4712-b70a-7ae7471cab66" providerId="ADAL" clId="{6EB6D378-C7FA-429E-B178-CC8581ED4E5A}" dt="2025-04-07T08:52:43.847" v="824" actId="20577"/>
        <pc:sldMkLst>
          <pc:docMk/>
          <pc:sldMk cId="3522108341" sldId="264"/>
        </pc:sldMkLst>
        <pc:spChg chg="mod">
          <ac:chgData name="Suzanne Wilson (School of Health, Social Work and Sport)" userId="11a7aa88-77bf-4712-b70a-7ae7471cab66" providerId="ADAL" clId="{6EB6D378-C7FA-429E-B178-CC8581ED4E5A}" dt="2025-04-07T08:52:43.847" v="824" actId="20577"/>
          <ac:spMkLst>
            <pc:docMk/>
            <pc:sldMk cId="3522108341" sldId="264"/>
            <ac:spMk id="7" creationId="{45E0C86B-0A1F-BB2B-4ADC-9CA3310FF57F}"/>
          </ac:spMkLst>
        </pc:spChg>
        <pc:spChg chg="mod">
          <ac:chgData name="Suzanne Wilson (School of Health, Social Work and Sport)" userId="11a7aa88-77bf-4712-b70a-7ae7471cab66" providerId="ADAL" clId="{6EB6D378-C7FA-429E-B178-CC8581ED4E5A}" dt="2025-03-15T18:11:47.656" v="471" actId="6549"/>
          <ac:spMkLst>
            <pc:docMk/>
            <pc:sldMk cId="3522108341" sldId="264"/>
            <ac:spMk id="9" creationId="{F80CB8E9-FB68-0CA3-4B7C-3A159890B8B3}"/>
          </ac:spMkLst>
        </pc:spChg>
      </pc:sldChg>
      <pc:sldChg chg="modSp mod ord">
        <pc:chgData name="Suzanne Wilson (School of Health, Social Work and Sport)" userId="11a7aa88-77bf-4712-b70a-7ae7471cab66" providerId="ADAL" clId="{6EB6D378-C7FA-429E-B178-CC8581ED4E5A}" dt="2025-04-07T08:56:41.377" v="1025" actId="20577"/>
        <pc:sldMkLst>
          <pc:docMk/>
          <pc:sldMk cId="1325103938" sldId="265"/>
        </pc:sldMkLst>
        <pc:spChg chg="mod">
          <ac:chgData name="Suzanne Wilson (School of Health, Social Work and Sport)" userId="11a7aa88-77bf-4712-b70a-7ae7471cab66" providerId="ADAL" clId="{6EB6D378-C7FA-429E-B178-CC8581ED4E5A}" dt="2025-04-07T08:56:41.377" v="1025" actId="20577"/>
          <ac:spMkLst>
            <pc:docMk/>
            <pc:sldMk cId="1325103938" sldId="265"/>
            <ac:spMk id="2" creationId="{227E2110-1579-9F45-2B00-07C50F3A5631}"/>
          </ac:spMkLst>
        </pc:spChg>
        <pc:spChg chg="mod">
          <ac:chgData name="Suzanne Wilson (School of Health, Social Work and Sport)" userId="11a7aa88-77bf-4712-b70a-7ae7471cab66" providerId="ADAL" clId="{6EB6D378-C7FA-429E-B178-CC8581ED4E5A}" dt="2025-03-15T18:11:51.941" v="472" actId="6549"/>
          <ac:spMkLst>
            <pc:docMk/>
            <pc:sldMk cId="1325103938" sldId="265"/>
            <ac:spMk id="3" creationId="{B3ADDD6D-9162-ABC0-794D-082D1BF3887E}"/>
          </ac:spMkLst>
        </pc:spChg>
      </pc:sldChg>
      <pc:sldChg chg="modSp mod ord">
        <pc:chgData name="Suzanne Wilson (School of Health, Social Work and Sport)" userId="11a7aa88-77bf-4712-b70a-7ae7471cab66" providerId="ADAL" clId="{6EB6D378-C7FA-429E-B178-CC8581ED4E5A}" dt="2025-03-17T14:16:26.465" v="578" actId="20577"/>
        <pc:sldMkLst>
          <pc:docMk/>
          <pc:sldMk cId="1406728585" sldId="267"/>
        </pc:sldMkLst>
        <pc:spChg chg="mod">
          <ac:chgData name="Suzanne Wilson (School of Health, Social Work and Sport)" userId="11a7aa88-77bf-4712-b70a-7ae7471cab66" providerId="ADAL" clId="{6EB6D378-C7FA-429E-B178-CC8581ED4E5A}" dt="2025-03-17T14:16:15.518" v="569" actId="403"/>
          <ac:spMkLst>
            <pc:docMk/>
            <pc:sldMk cId="1406728585" sldId="267"/>
            <ac:spMk id="7" creationId="{ECC29294-DA84-BC4A-AF82-9C8543ED1F6E}"/>
          </ac:spMkLst>
        </pc:spChg>
        <pc:spChg chg="mod">
          <ac:chgData name="Suzanne Wilson (School of Health, Social Work and Sport)" userId="11a7aa88-77bf-4712-b70a-7ae7471cab66" providerId="ADAL" clId="{6EB6D378-C7FA-429E-B178-CC8581ED4E5A}" dt="2025-03-17T14:16:26.465" v="578" actId="20577"/>
          <ac:spMkLst>
            <pc:docMk/>
            <pc:sldMk cId="1406728585" sldId="267"/>
            <ac:spMk id="9" creationId="{CDA3D11A-B9DF-D701-4E3E-DF31914837A0}"/>
          </ac:spMkLst>
        </pc:spChg>
      </pc:sldChg>
      <pc:sldChg chg="modSp mod">
        <pc:chgData name="Suzanne Wilson (School of Health, Social Work and Sport)" userId="11a7aa88-77bf-4712-b70a-7ae7471cab66" providerId="ADAL" clId="{6EB6D378-C7FA-429E-B178-CC8581ED4E5A}" dt="2025-03-15T18:11:05.579" v="404" actId="20577"/>
        <pc:sldMkLst>
          <pc:docMk/>
          <pc:sldMk cId="2154428071" sldId="268"/>
        </pc:sldMkLst>
        <pc:spChg chg="mod">
          <ac:chgData name="Suzanne Wilson (School of Health, Social Work and Sport)" userId="11a7aa88-77bf-4712-b70a-7ae7471cab66" providerId="ADAL" clId="{6EB6D378-C7FA-429E-B178-CC8581ED4E5A}" dt="2025-03-15T18:11:05.579" v="404" actId="20577"/>
          <ac:spMkLst>
            <pc:docMk/>
            <pc:sldMk cId="2154428071" sldId="268"/>
            <ac:spMk id="2" creationId="{2C37E78A-E724-4B87-B0FA-0B0C2A6A5F1C}"/>
          </ac:spMkLst>
        </pc:spChg>
      </pc:sldChg>
      <pc:sldChg chg="del">
        <pc:chgData name="Suzanne Wilson (School of Health, Social Work and Sport)" userId="11a7aa88-77bf-4712-b70a-7ae7471cab66" providerId="ADAL" clId="{6EB6D378-C7FA-429E-B178-CC8581ED4E5A}" dt="2025-03-15T18:10:33.728" v="342" actId="47"/>
        <pc:sldMkLst>
          <pc:docMk/>
          <pc:sldMk cId="1225140088" sldId="269"/>
        </pc:sldMkLst>
      </pc:sldChg>
      <pc:sldChg chg="del">
        <pc:chgData name="Suzanne Wilson (School of Health, Social Work and Sport)" userId="11a7aa88-77bf-4712-b70a-7ae7471cab66" providerId="ADAL" clId="{6EB6D378-C7FA-429E-B178-CC8581ED4E5A}" dt="2025-03-15T18:11:14.616" v="405" actId="47"/>
        <pc:sldMkLst>
          <pc:docMk/>
          <pc:sldMk cId="1491729178" sldId="270"/>
        </pc:sldMkLst>
      </pc:sldChg>
      <pc:sldChg chg="modSp del mod">
        <pc:chgData name="Suzanne Wilson (School of Health, Social Work and Sport)" userId="11a7aa88-77bf-4712-b70a-7ae7471cab66" providerId="ADAL" clId="{6EB6D378-C7FA-429E-B178-CC8581ED4E5A}" dt="2025-04-07T08:57:31.896" v="1027" actId="47"/>
        <pc:sldMkLst>
          <pc:docMk/>
          <pc:sldMk cId="3307725014" sldId="271"/>
        </pc:sldMkLst>
        <pc:spChg chg="mod">
          <ac:chgData name="Suzanne Wilson (School of Health, Social Work and Sport)" userId="11a7aa88-77bf-4712-b70a-7ae7471cab66" providerId="ADAL" clId="{6EB6D378-C7FA-429E-B178-CC8581ED4E5A}" dt="2025-03-15T18:12:39.340" v="479" actId="6549"/>
          <ac:spMkLst>
            <pc:docMk/>
            <pc:sldMk cId="3307725014" sldId="271"/>
            <ac:spMk id="2" creationId="{107FCFEF-FBF1-40F8-4EA4-DF8EA9AA50F4}"/>
          </ac:spMkLst>
        </pc:spChg>
        <pc:spChg chg="mod">
          <ac:chgData name="Suzanne Wilson (School of Health, Social Work and Sport)" userId="11a7aa88-77bf-4712-b70a-7ae7471cab66" providerId="ADAL" clId="{6EB6D378-C7FA-429E-B178-CC8581ED4E5A}" dt="2025-03-15T18:11:17.886" v="406" actId="6549"/>
          <ac:spMkLst>
            <pc:docMk/>
            <pc:sldMk cId="3307725014" sldId="271"/>
            <ac:spMk id="3" creationId="{C54341DD-DEBB-4621-7D38-A452531E22B5}"/>
          </ac:spMkLst>
        </pc:spChg>
      </pc:sldChg>
      <pc:sldChg chg="addSp delSp modSp new mod">
        <pc:chgData name="Suzanne Wilson (School of Health, Social Work and Sport)" userId="11a7aa88-77bf-4712-b70a-7ae7471cab66" providerId="ADAL" clId="{6EB6D378-C7FA-429E-B178-CC8581ED4E5A}" dt="2025-04-07T19:23:08.134" v="1194" actId="1076"/>
        <pc:sldMkLst>
          <pc:docMk/>
          <pc:sldMk cId="1687912226" sldId="272"/>
        </pc:sldMkLst>
        <pc:spChg chg="mod">
          <ac:chgData name="Suzanne Wilson (School of Health, Social Work and Sport)" userId="11a7aa88-77bf-4712-b70a-7ae7471cab66" providerId="ADAL" clId="{6EB6D378-C7FA-429E-B178-CC8581ED4E5A}" dt="2025-03-15T18:09:41.460" v="278" actId="20577"/>
          <ac:spMkLst>
            <pc:docMk/>
            <pc:sldMk cId="1687912226" sldId="272"/>
            <ac:spMk id="2" creationId="{BF556D77-7557-B4FA-2A8B-EA098DCC2EAA}"/>
          </ac:spMkLst>
        </pc:spChg>
        <pc:spChg chg="del">
          <ac:chgData name="Suzanne Wilson (School of Health, Social Work and Sport)" userId="11a7aa88-77bf-4712-b70a-7ae7471cab66" providerId="ADAL" clId="{6EB6D378-C7FA-429E-B178-CC8581ED4E5A}" dt="2025-04-07T19:21:13.080" v="1181" actId="478"/>
          <ac:spMkLst>
            <pc:docMk/>
            <pc:sldMk cId="1687912226" sldId="272"/>
            <ac:spMk id="3" creationId="{5F81B44A-33D2-3800-1E37-4AEC342CB327}"/>
          </ac:spMkLst>
        </pc:spChg>
        <pc:picChg chg="add mod">
          <ac:chgData name="Suzanne Wilson (School of Health, Social Work and Sport)" userId="11a7aa88-77bf-4712-b70a-7ae7471cab66" providerId="ADAL" clId="{6EB6D378-C7FA-429E-B178-CC8581ED4E5A}" dt="2025-04-07T19:23:08.134" v="1194" actId="1076"/>
          <ac:picMkLst>
            <pc:docMk/>
            <pc:sldMk cId="1687912226" sldId="272"/>
            <ac:picMk id="5" creationId="{2772FD2F-8398-3C7A-0A37-ED5D738FFCF8}"/>
          </ac:picMkLst>
        </pc:picChg>
      </pc:sldChg>
      <pc:sldChg chg="modSp new del mod">
        <pc:chgData name="Suzanne Wilson (School of Health, Social Work and Sport)" userId="11a7aa88-77bf-4712-b70a-7ae7471cab66" providerId="ADAL" clId="{6EB6D378-C7FA-429E-B178-CC8581ED4E5A}" dt="2025-04-07T09:01:26.603" v="1134" actId="47"/>
        <pc:sldMkLst>
          <pc:docMk/>
          <pc:sldMk cId="3850027804" sldId="273"/>
        </pc:sldMkLst>
        <pc:spChg chg="mod">
          <ac:chgData name="Suzanne Wilson (School of Health, Social Work and Sport)" userId="11a7aa88-77bf-4712-b70a-7ae7471cab66" providerId="ADAL" clId="{6EB6D378-C7FA-429E-B178-CC8581ED4E5A}" dt="2025-03-15T18:09:50.167" v="294" actId="20577"/>
          <ac:spMkLst>
            <pc:docMk/>
            <pc:sldMk cId="3850027804" sldId="273"/>
            <ac:spMk id="2" creationId="{CCE1FAF2-760C-F34C-EDD2-54CD95879CCC}"/>
          </ac:spMkLst>
        </pc:spChg>
        <pc:spChg chg="mod">
          <ac:chgData name="Suzanne Wilson (School of Health, Social Work and Sport)" userId="11a7aa88-77bf-4712-b70a-7ae7471cab66" providerId="ADAL" clId="{6EB6D378-C7FA-429E-B178-CC8581ED4E5A}" dt="2025-04-07T09:00:40.129" v="1116" actId="21"/>
          <ac:spMkLst>
            <pc:docMk/>
            <pc:sldMk cId="3850027804" sldId="273"/>
            <ac:spMk id="3" creationId="{CD627107-90C5-0BC0-BD3B-E598848B213E}"/>
          </ac:spMkLst>
        </pc:spChg>
      </pc:sldChg>
      <pc:sldChg chg="modSp new del mod ord">
        <pc:chgData name="Suzanne Wilson (School of Health, Social Work and Sport)" userId="11a7aa88-77bf-4712-b70a-7ae7471cab66" providerId="ADAL" clId="{6EB6D378-C7FA-429E-B178-CC8581ED4E5A}" dt="2025-04-07T19:26:20.017" v="1200" actId="47"/>
        <pc:sldMkLst>
          <pc:docMk/>
          <pc:sldMk cId="1864452426" sldId="274"/>
        </pc:sldMkLst>
        <pc:spChg chg="mod">
          <ac:chgData name="Suzanne Wilson (School of Health, Social Work and Sport)" userId="11a7aa88-77bf-4712-b70a-7ae7471cab66" providerId="ADAL" clId="{6EB6D378-C7FA-429E-B178-CC8581ED4E5A}" dt="2025-03-15T18:09:58.286" v="307" actId="20577"/>
          <ac:spMkLst>
            <pc:docMk/>
            <pc:sldMk cId="1864452426" sldId="274"/>
            <ac:spMk id="2" creationId="{0CDA6B63-F6F9-3DED-78D4-46F3A5BB8EC6}"/>
          </ac:spMkLst>
        </pc:spChg>
      </pc:sldChg>
      <pc:sldChg chg="addSp delSp modSp new mod ord">
        <pc:chgData name="Suzanne Wilson (School of Health, Social Work and Sport)" userId="11a7aa88-77bf-4712-b70a-7ae7471cab66" providerId="ADAL" clId="{6EB6D378-C7FA-429E-B178-CC8581ED4E5A}" dt="2025-04-07T19:31:42.354" v="1307" actId="20577"/>
        <pc:sldMkLst>
          <pc:docMk/>
          <pc:sldMk cId="961918011" sldId="275"/>
        </pc:sldMkLst>
        <pc:spChg chg="mod">
          <ac:chgData name="Suzanne Wilson (School of Health, Social Work and Sport)" userId="11a7aa88-77bf-4712-b70a-7ae7471cab66" providerId="ADAL" clId="{6EB6D378-C7FA-429E-B178-CC8581ED4E5A}" dt="2025-04-07T19:31:42.354" v="1307" actId="20577"/>
          <ac:spMkLst>
            <pc:docMk/>
            <pc:sldMk cId="961918011" sldId="275"/>
            <ac:spMk id="2" creationId="{EE975360-C7D9-13FA-C8E2-EE26302055AB}"/>
          </ac:spMkLst>
        </pc:spChg>
        <pc:spChg chg="del">
          <ac:chgData name="Suzanne Wilson (School of Health, Social Work and Sport)" userId="11a7aa88-77bf-4712-b70a-7ae7471cab66" providerId="ADAL" clId="{6EB6D378-C7FA-429E-B178-CC8581ED4E5A}" dt="2025-04-07T19:12:41.786" v="1159" actId="478"/>
          <ac:spMkLst>
            <pc:docMk/>
            <pc:sldMk cId="961918011" sldId="275"/>
            <ac:spMk id="3" creationId="{70C5762C-04C0-9B23-F9AD-E95165DEC6DD}"/>
          </ac:spMkLst>
        </pc:spChg>
        <pc:picChg chg="add mod">
          <ac:chgData name="Suzanne Wilson (School of Health, Social Work and Sport)" userId="11a7aa88-77bf-4712-b70a-7ae7471cab66" providerId="ADAL" clId="{6EB6D378-C7FA-429E-B178-CC8581ED4E5A}" dt="2025-04-07T19:14:05.432" v="1165" actId="1076"/>
          <ac:picMkLst>
            <pc:docMk/>
            <pc:sldMk cId="961918011" sldId="275"/>
            <ac:picMk id="5" creationId="{B592375D-C7D9-77F3-048D-7C4EA03577F1}"/>
          </ac:picMkLst>
        </pc:picChg>
      </pc:sldChg>
      <pc:sldChg chg="modSp new mod">
        <pc:chgData name="Suzanne Wilson (School of Health, Social Work and Sport)" userId="11a7aa88-77bf-4712-b70a-7ae7471cab66" providerId="ADAL" clId="{6EB6D378-C7FA-429E-B178-CC8581ED4E5A}" dt="2025-03-17T14:29:14.870" v="649" actId="20577"/>
        <pc:sldMkLst>
          <pc:docMk/>
          <pc:sldMk cId="617189238" sldId="276"/>
        </pc:sldMkLst>
        <pc:spChg chg="mod">
          <ac:chgData name="Suzanne Wilson (School of Health, Social Work and Sport)" userId="11a7aa88-77bf-4712-b70a-7ae7471cab66" providerId="ADAL" clId="{6EB6D378-C7FA-429E-B178-CC8581ED4E5A}" dt="2025-03-17T14:28:58.722" v="626" actId="20577"/>
          <ac:spMkLst>
            <pc:docMk/>
            <pc:sldMk cId="617189238" sldId="276"/>
            <ac:spMk id="2" creationId="{D067FE17-B033-D996-88A9-ADF639501103}"/>
          </ac:spMkLst>
        </pc:spChg>
        <pc:spChg chg="mod">
          <ac:chgData name="Suzanne Wilson (School of Health, Social Work and Sport)" userId="11a7aa88-77bf-4712-b70a-7ae7471cab66" providerId="ADAL" clId="{6EB6D378-C7FA-429E-B178-CC8581ED4E5A}" dt="2025-03-17T14:29:14.870" v="649" actId="20577"/>
          <ac:spMkLst>
            <pc:docMk/>
            <pc:sldMk cId="617189238" sldId="276"/>
            <ac:spMk id="3" creationId="{A3878AD7-B358-55CF-7EDA-11294841A477}"/>
          </ac:spMkLst>
        </pc:spChg>
      </pc:sldChg>
      <pc:sldChg chg="modSp new mod">
        <pc:chgData name="Suzanne Wilson (School of Health, Social Work and Sport)" userId="11a7aa88-77bf-4712-b70a-7ae7471cab66" providerId="ADAL" clId="{6EB6D378-C7FA-429E-B178-CC8581ED4E5A}" dt="2025-03-17T14:29:30.607" v="658" actId="20577"/>
        <pc:sldMkLst>
          <pc:docMk/>
          <pc:sldMk cId="453964939" sldId="277"/>
        </pc:sldMkLst>
        <pc:spChg chg="mod">
          <ac:chgData name="Suzanne Wilson (School of Health, Social Work and Sport)" userId="11a7aa88-77bf-4712-b70a-7ae7471cab66" providerId="ADAL" clId="{6EB6D378-C7FA-429E-B178-CC8581ED4E5A}" dt="2025-03-17T14:29:30.607" v="658" actId="20577"/>
          <ac:spMkLst>
            <pc:docMk/>
            <pc:sldMk cId="453964939" sldId="277"/>
            <ac:spMk id="2" creationId="{A7ACFD50-8927-4268-E127-64F1B354CF70}"/>
          </ac:spMkLst>
        </pc:spChg>
      </pc:sldChg>
      <pc:sldChg chg="modSp new mod">
        <pc:chgData name="Suzanne Wilson (School of Health, Social Work and Sport)" userId="11a7aa88-77bf-4712-b70a-7ae7471cab66" providerId="ADAL" clId="{6EB6D378-C7FA-429E-B178-CC8581ED4E5A}" dt="2025-03-17T14:29:41.028" v="680" actId="20577"/>
        <pc:sldMkLst>
          <pc:docMk/>
          <pc:sldMk cId="2113412734" sldId="278"/>
        </pc:sldMkLst>
        <pc:spChg chg="mod">
          <ac:chgData name="Suzanne Wilson (School of Health, Social Work and Sport)" userId="11a7aa88-77bf-4712-b70a-7ae7471cab66" providerId="ADAL" clId="{6EB6D378-C7FA-429E-B178-CC8581ED4E5A}" dt="2025-03-17T14:29:41.028" v="680" actId="20577"/>
          <ac:spMkLst>
            <pc:docMk/>
            <pc:sldMk cId="2113412734" sldId="278"/>
            <ac:spMk id="2" creationId="{26C8B822-18B0-C159-88D6-5B1400F6463B}"/>
          </ac:spMkLst>
        </pc:spChg>
      </pc:sldChg>
      <pc:sldChg chg="modSp new mod">
        <pc:chgData name="Suzanne Wilson (School of Health, Social Work and Sport)" userId="11a7aa88-77bf-4712-b70a-7ae7471cab66" providerId="ADAL" clId="{6EB6D378-C7FA-429E-B178-CC8581ED4E5A}" dt="2025-03-17T14:30:52.080" v="750" actId="14100"/>
        <pc:sldMkLst>
          <pc:docMk/>
          <pc:sldMk cId="2635909516" sldId="279"/>
        </pc:sldMkLst>
        <pc:spChg chg="mod">
          <ac:chgData name="Suzanne Wilson (School of Health, Social Work and Sport)" userId="11a7aa88-77bf-4712-b70a-7ae7471cab66" providerId="ADAL" clId="{6EB6D378-C7FA-429E-B178-CC8581ED4E5A}" dt="2025-03-17T14:30:52.080" v="750" actId="14100"/>
          <ac:spMkLst>
            <pc:docMk/>
            <pc:sldMk cId="2635909516" sldId="279"/>
            <ac:spMk id="2" creationId="{C0698858-F551-BAA8-4D99-85B1510CD44E}"/>
          </ac:spMkLst>
        </pc:spChg>
      </pc:sldChg>
      <pc:sldChg chg="addSp modSp new mod modClrScheme chgLayout">
        <pc:chgData name="Suzanne Wilson (School of Health, Social Work and Sport)" userId="11a7aa88-77bf-4712-b70a-7ae7471cab66" providerId="ADAL" clId="{6EB6D378-C7FA-429E-B178-CC8581ED4E5A}" dt="2025-04-07T19:28:51.033" v="1228" actId="20577"/>
        <pc:sldMkLst>
          <pc:docMk/>
          <pc:sldMk cId="1177203809" sldId="280"/>
        </pc:sldMkLst>
        <pc:spChg chg="mod">
          <ac:chgData name="Suzanne Wilson (School of Health, Social Work and Sport)" userId="11a7aa88-77bf-4712-b70a-7ae7471cab66" providerId="ADAL" clId="{6EB6D378-C7FA-429E-B178-CC8581ED4E5A}" dt="2025-04-07T19:28:10.402" v="1203" actId="26606"/>
          <ac:spMkLst>
            <pc:docMk/>
            <pc:sldMk cId="1177203809" sldId="280"/>
            <ac:spMk id="2" creationId="{9CF8B5B2-1902-A438-B387-F822720B0351}"/>
          </ac:spMkLst>
        </pc:spChg>
        <pc:spChg chg="mod ord">
          <ac:chgData name="Suzanne Wilson (School of Health, Social Work and Sport)" userId="11a7aa88-77bf-4712-b70a-7ae7471cab66" providerId="ADAL" clId="{6EB6D378-C7FA-429E-B178-CC8581ED4E5A}" dt="2025-04-07T19:28:51.033" v="1228" actId="20577"/>
          <ac:spMkLst>
            <pc:docMk/>
            <pc:sldMk cId="1177203809" sldId="280"/>
            <ac:spMk id="3" creationId="{32E232D6-A51B-892B-AB48-E0C066C54947}"/>
          </ac:spMkLst>
        </pc:spChg>
        <pc:picChg chg="add mod">
          <ac:chgData name="Suzanne Wilson (School of Health, Social Work and Sport)" userId="11a7aa88-77bf-4712-b70a-7ae7471cab66" providerId="ADAL" clId="{6EB6D378-C7FA-429E-B178-CC8581ED4E5A}" dt="2025-04-07T19:28:24.083" v="1207" actId="1076"/>
          <ac:picMkLst>
            <pc:docMk/>
            <pc:sldMk cId="1177203809" sldId="280"/>
            <ac:picMk id="5" creationId="{879262E7-ADFC-A092-B73C-B13F84F3E616}"/>
          </ac:picMkLst>
        </pc:picChg>
      </pc:sldChg>
      <pc:sldChg chg="modSp new mod ord">
        <pc:chgData name="Suzanne Wilson (School of Health, Social Work and Sport)" userId="11a7aa88-77bf-4712-b70a-7ae7471cab66" providerId="ADAL" clId="{6EB6D378-C7FA-429E-B178-CC8581ED4E5A}" dt="2025-04-07T08:53:49.674" v="859" actId="20577"/>
        <pc:sldMkLst>
          <pc:docMk/>
          <pc:sldMk cId="3700427366" sldId="281"/>
        </pc:sldMkLst>
        <pc:spChg chg="mod">
          <ac:chgData name="Suzanne Wilson (School of Health, Social Work and Sport)" userId="11a7aa88-77bf-4712-b70a-7ae7471cab66" providerId="ADAL" clId="{6EB6D378-C7FA-429E-B178-CC8581ED4E5A}" dt="2025-04-07T08:53:49.674" v="859" actId="20577"/>
          <ac:spMkLst>
            <pc:docMk/>
            <pc:sldMk cId="3700427366" sldId="281"/>
            <ac:spMk id="2" creationId="{0D94C03A-AFEB-04ED-626B-94A2DFFBDC15}"/>
          </ac:spMkLst>
        </pc:spChg>
      </pc:sldChg>
      <pc:sldChg chg="addSp delSp modSp new mod">
        <pc:chgData name="Suzanne Wilson (School of Health, Social Work and Sport)" userId="11a7aa88-77bf-4712-b70a-7ae7471cab66" providerId="ADAL" clId="{6EB6D378-C7FA-429E-B178-CC8581ED4E5A}" dt="2025-04-07T18:23:58.852" v="1158" actId="20577"/>
        <pc:sldMkLst>
          <pc:docMk/>
          <pc:sldMk cId="2698954074" sldId="282"/>
        </pc:sldMkLst>
        <pc:spChg chg="mod">
          <ac:chgData name="Suzanne Wilson (School of Health, Social Work and Sport)" userId="11a7aa88-77bf-4712-b70a-7ae7471cab66" providerId="ADAL" clId="{6EB6D378-C7FA-429E-B178-CC8581ED4E5A}" dt="2025-04-07T18:23:58.852" v="1158" actId="20577"/>
          <ac:spMkLst>
            <pc:docMk/>
            <pc:sldMk cId="2698954074" sldId="282"/>
            <ac:spMk id="2" creationId="{2852CB80-7ED3-0D59-FBD7-9B70B05354B0}"/>
          </ac:spMkLst>
        </pc:spChg>
        <pc:spChg chg="del">
          <ac:chgData name="Suzanne Wilson (School of Health, Social Work and Sport)" userId="11a7aa88-77bf-4712-b70a-7ae7471cab66" providerId="ADAL" clId="{6EB6D378-C7FA-429E-B178-CC8581ED4E5A}" dt="2025-04-07T08:54:27.303" v="938" actId="478"/>
          <ac:spMkLst>
            <pc:docMk/>
            <pc:sldMk cId="2698954074" sldId="282"/>
            <ac:spMk id="3" creationId="{E72E1613-364F-FF84-C180-E4029C3A1A8B}"/>
          </ac:spMkLst>
        </pc:spChg>
        <pc:graphicFrameChg chg="add mod modGraphic">
          <ac:chgData name="Suzanne Wilson (School of Health, Social Work and Sport)" userId="11a7aa88-77bf-4712-b70a-7ae7471cab66" providerId="ADAL" clId="{6EB6D378-C7FA-429E-B178-CC8581ED4E5A}" dt="2025-04-07T08:56:08.652" v="994" actId="1076"/>
          <ac:graphicFrameMkLst>
            <pc:docMk/>
            <pc:sldMk cId="2698954074" sldId="282"/>
            <ac:graphicFrameMk id="4" creationId="{5DEAC925-0700-85A6-857A-F1B6083DF317}"/>
          </ac:graphicFrameMkLst>
        </pc:graphicFrameChg>
      </pc:sldChg>
      <pc:sldChg chg="add">
        <pc:chgData name="Suzanne Wilson (School of Health, Social Work and Sport)" userId="11a7aa88-77bf-4712-b70a-7ae7471cab66" providerId="ADAL" clId="{6EB6D378-C7FA-429E-B178-CC8581ED4E5A}" dt="2025-04-07T08:57:28.911" v="1026"/>
        <pc:sldMkLst>
          <pc:docMk/>
          <pc:sldMk cId="155021087" sldId="367"/>
        </pc:sldMkLst>
      </pc:sldChg>
      <pc:sldChg chg="add ord">
        <pc:chgData name="Suzanne Wilson (School of Health, Social Work and Sport)" userId="11a7aa88-77bf-4712-b70a-7ae7471cab66" providerId="ADAL" clId="{6EB6D378-C7FA-429E-B178-CC8581ED4E5A}" dt="2025-04-07T08:53:38.334" v="831"/>
        <pc:sldMkLst>
          <pc:docMk/>
          <pc:sldMk cId="1119443191" sldId="368"/>
        </pc:sldMkLst>
      </pc:sldChg>
      <pc:sldChg chg="modSp add mod">
        <pc:chgData name="Suzanne Wilson (School of Health, Social Work and Sport)" userId="11a7aa88-77bf-4712-b70a-7ae7471cab66" providerId="ADAL" clId="{6EB6D378-C7FA-429E-B178-CC8581ED4E5A}" dt="2025-04-07T09:00:46.908" v="1118" actId="20577"/>
        <pc:sldMkLst>
          <pc:docMk/>
          <pc:sldMk cId="1337264851" sldId="387"/>
        </pc:sldMkLst>
        <pc:spChg chg="mod">
          <ac:chgData name="Suzanne Wilson (School of Health, Social Work and Sport)" userId="11a7aa88-77bf-4712-b70a-7ae7471cab66" providerId="ADAL" clId="{6EB6D378-C7FA-429E-B178-CC8581ED4E5A}" dt="2025-04-07T09:00:46.908" v="1118" actId="20577"/>
          <ac:spMkLst>
            <pc:docMk/>
            <pc:sldMk cId="1337264851" sldId="387"/>
            <ac:spMk id="29" creationId="{421E2089-08D1-5322-2FCA-39C59A98612E}"/>
          </ac:spMkLst>
        </pc:spChg>
      </pc:sldChg>
      <pc:sldChg chg="modSp new mod">
        <pc:chgData name="Suzanne Wilson (School of Health, Social Work and Sport)" userId="11a7aa88-77bf-4712-b70a-7ae7471cab66" providerId="ADAL" clId="{6EB6D378-C7FA-429E-B178-CC8581ED4E5A}" dt="2025-04-07T09:05:48.887" v="1143" actId="20577"/>
        <pc:sldMkLst>
          <pc:docMk/>
          <pc:sldMk cId="4223036755" sldId="388"/>
        </pc:sldMkLst>
        <pc:spChg chg="mod">
          <ac:chgData name="Suzanne Wilson (School of Health, Social Work and Sport)" userId="11a7aa88-77bf-4712-b70a-7ae7471cab66" providerId="ADAL" clId="{6EB6D378-C7FA-429E-B178-CC8581ED4E5A}" dt="2025-04-07T09:05:48.887" v="1143" actId="20577"/>
          <ac:spMkLst>
            <pc:docMk/>
            <pc:sldMk cId="4223036755" sldId="388"/>
            <ac:spMk id="2" creationId="{4904DB27-9B08-DD5A-BEED-F3EDA1FE0B07}"/>
          </ac:spMkLst>
        </pc:spChg>
      </pc:sldChg>
      <pc:sldChg chg="modSp add del ord">
        <pc:chgData name="Suzanne Wilson (School of Health, Social Work and Sport)" userId="11a7aa88-77bf-4712-b70a-7ae7471cab66" providerId="ADAL" clId="{6EB6D378-C7FA-429E-B178-CC8581ED4E5A}" dt="2025-04-07T19:20:28.170" v="1180"/>
        <pc:sldMkLst>
          <pc:docMk/>
          <pc:sldMk cId="1897793160" sldId="389"/>
        </pc:sldMkLst>
        <pc:graphicFrameChg chg="mod">
          <ac:chgData name="Suzanne Wilson (School of Health, Social Work and Sport)" userId="11a7aa88-77bf-4712-b70a-7ae7471cab66" providerId="ADAL" clId="{6EB6D378-C7FA-429E-B178-CC8581ED4E5A}" dt="2025-04-07T19:20:13.262" v="1178"/>
          <ac:graphicFrameMkLst>
            <pc:docMk/>
            <pc:sldMk cId="1897793160" sldId="389"/>
            <ac:graphicFrameMk id="45" creationId="{C2239E9F-2AFF-572B-A765-94CBC611FBF1}"/>
          </ac:graphicFrameMkLst>
        </pc:graphicFrameChg>
      </pc:sldChg>
      <pc:sldChg chg="new del">
        <pc:chgData name="Suzanne Wilson (School of Health, Social Work and Sport)" userId="11a7aa88-77bf-4712-b70a-7ae7471cab66" providerId="ADAL" clId="{6EB6D378-C7FA-429E-B178-CC8581ED4E5A}" dt="2025-04-07T19:22:17.162" v="1187" actId="680"/>
        <pc:sldMkLst>
          <pc:docMk/>
          <pc:sldMk cId="2893306290" sldId="389"/>
        </pc:sldMkLst>
      </pc:sldChg>
      <pc:sldChg chg="addSp delSp modSp add mod">
        <pc:chgData name="Suzanne Wilson (School of Health, Social Work and Sport)" userId="11a7aa88-77bf-4712-b70a-7ae7471cab66" providerId="ADAL" clId="{6EB6D378-C7FA-429E-B178-CC8581ED4E5A}" dt="2025-04-07T19:23:03.635" v="1193" actId="962"/>
        <pc:sldMkLst>
          <pc:docMk/>
          <pc:sldMk cId="3285824466" sldId="389"/>
        </pc:sldMkLst>
        <pc:spChg chg="mod">
          <ac:chgData name="Suzanne Wilson (School of Health, Social Work and Sport)" userId="11a7aa88-77bf-4712-b70a-7ae7471cab66" providerId="ADAL" clId="{6EB6D378-C7FA-429E-B178-CC8581ED4E5A}" dt="2025-04-07T19:23:01.197" v="1191" actId="26606"/>
          <ac:spMkLst>
            <pc:docMk/>
            <pc:sldMk cId="3285824466" sldId="389"/>
            <ac:spMk id="2" creationId="{BF556D77-7557-B4FA-2A8B-EA098DCC2EAA}"/>
          </ac:spMkLst>
        </pc:spChg>
        <pc:picChg chg="add mod">
          <ac:chgData name="Suzanne Wilson (School of Health, Social Work and Sport)" userId="11a7aa88-77bf-4712-b70a-7ae7471cab66" providerId="ADAL" clId="{6EB6D378-C7FA-429E-B178-CC8581ED4E5A}" dt="2025-04-07T19:23:03.635" v="1193" actId="962"/>
          <ac:picMkLst>
            <pc:docMk/>
            <pc:sldMk cId="3285824466" sldId="389"/>
            <ac:picMk id="4" creationId="{B17310ED-3F72-649F-369A-386EF816C4D2}"/>
          </ac:picMkLst>
        </pc:picChg>
        <pc:picChg chg="del">
          <ac:chgData name="Suzanne Wilson (School of Health, Social Work and Sport)" userId="11a7aa88-77bf-4712-b70a-7ae7471cab66" providerId="ADAL" clId="{6EB6D378-C7FA-429E-B178-CC8581ED4E5A}" dt="2025-04-07T19:22:24.470" v="1189" actId="478"/>
          <ac:picMkLst>
            <pc:docMk/>
            <pc:sldMk cId="3285824466" sldId="389"/>
            <ac:picMk id="5" creationId="{2772FD2F-8398-3C7A-0A37-ED5D738FFCF8}"/>
          </ac:picMkLst>
        </pc:picChg>
      </pc:sldChg>
      <pc:sldChg chg="addSp delSp modSp add mod ord">
        <pc:chgData name="Suzanne Wilson (School of Health, Social Work and Sport)" userId="11a7aa88-77bf-4712-b70a-7ae7471cab66" providerId="ADAL" clId="{6EB6D378-C7FA-429E-B178-CC8581ED4E5A}" dt="2025-04-07T19:31:11.778" v="1274" actId="20577"/>
        <pc:sldMkLst>
          <pc:docMk/>
          <pc:sldMk cId="1705794885" sldId="390"/>
        </pc:sldMkLst>
        <pc:spChg chg="mod">
          <ac:chgData name="Suzanne Wilson (School of Health, Social Work and Sport)" userId="11a7aa88-77bf-4712-b70a-7ae7471cab66" providerId="ADAL" clId="{6EB6D378-C7FA-429E-B178-CC8581ED4E5A}" dt="2025-04-07T19:31:11.778" v="1274" actId="20577"/>
          <ac:spMkLst>
            <pc:docMk/>
            <pc:sldMk cId="1705794885" sldId="390"/>
            <ac:spMk id="2" creationId="{EE975360-C7D9-13FA-C8E2-EE26302055AB}"/>
          </ac:spMkLst>
        </pc:spChg>
        <pc:picChg chg="add mod">
          <ac:chgData name="Suzanne Wilson (School of Health, Social Work and Sport)" userId="11a7aa88-77bf-4712-b70a-7ae7471cab66" providerId="ADAL" clId="{6EB6D378-C7FA-429E-B178-CC8581ED4E5A}" dt="2025-04-07T19:30:35.161" v="1236" actId="1076"/>
          <ac:picMkLst>
            <pc:docMk/>
            <pc:sldMk cId="1705794885" sldId="390"/>
            <ac:picMk id="4" creationId="{12715D6F-D884-B6B4-B99D-11A9EB4E0262}"/>
          </ac:picMkLst>
        </pc:picChg>
        <pc:picChg chg="del">
          <ac:chgData name="Suzanne Wilson (School of Health, Social Work and Sport)" userId="11a7aa88-77bf-4712-b70a-7ae7471cab66" providerId="ADAL" clId="{6EB6D378-C7FA-429E-B178-CC8581ED4E5A}" dt="2025-04-07T19:30:01.766" v="1230" actId="478"/>
          <ac:picMkLst>
            <pc:docMk/>
            <pc:sldMk cId="1705794885" sldId="390"/>
            <ac:picMk id="5" creationId="{B592375D-C7D9-77F3-048D-7C4EA03577F1}"/>
          </ac:picMkLst>
        </pc:picChg>
      </pc:sldChg>
      <pc:sldChg chg="add del">
        <pc:chgData name="Suzanne Wilson (School of Health, Social Work and Sport)" userId="11a7aa88-77bf-4712-b70a-7ae7471cab66" providerId="ADAL" clId="{6EB6D378-C7FA-429E-B178-CC8581ED4E5A}" dt="2025-04-07T19:30:06.078" v="1232"/>
        <pc:sldMkLst>
          <pc:docMk/>
          <pc:sldMk cId="3296139703" sldId="391"/>
        </pc:sldMkLst>
      </pc:sldChg>
    </pc:docChg>
  </pc:docChgLst>
  <pc:docChgLst>
    <pc:chgData name="Suzanne Wilson (School of Health, Social Work and Sport)" userId="11a7aa88-77bf-4712-b70a-7ae7471cab66" providerId="ADAL" clId="{26EF60BC-CED2-4B29-A136-D1106959D923}"/>
    <pc:docChg chg="undo custSel addSld delSld modSld sldOrd">
      <pc:chgData name="Suzanne Wilson (School of Health, Social Work and Sport)" userId="11a7aa88-77bf-4712-b70a-7ae7471cab66" providerId="ADAL" clId="{26EF60BC-CED2-4B29-A136-D1106959D923}" dt="2025-05-05T12:51:36.757" v="3831" actId="20577"/>
      <pc:docMkLst>
        <pc:docMk/>
      </pc:docMkLst>
      <pc:sldChg chg="ord">
        <pc:chgData name="Suzanne Wilson (School of Health, Social Work and Sport)" userId="11a7aa88-77bf-4712-b70a-7ae7471cab66" providerId="ADAL" clId="{26EF60BC-CED2-4B29-A136-D1106959D923}" dt="2025-04-29T15:18:20.414" v="3270"/>
        <pc:sldMkLst>
          <pc:docMk/>
          <pc:sldMk cId="2572677421" sldId="260"/>
        </pc:sldMkLst>
      </pc:sldChg>
      <pc:sldChg chg="del">
        <pc:chgData name="Suzanne Wilson (School of Health, Social Work and Sport)" userId="11a7aa88-77bf-4712-b70a-7ae7471cab66" providerId="ADAL" clId="{26EF60BC-CED2-4B29-A136-D1106959D923}" dt="2025-04-28T18:47:05.646" v="684" actId="47"/>
        <pc:sldMkLst>
          <pc:docMk/>
          <pc:sldMk cId="758563865" sldId="262"/>
        </pc:sldMkLst>
      </pc:sldChg>
      <pc:sldChg chg="del">
        <pc:chgData name="Suzanne Wilson (School of Health, Social Work and Sport)" userId="11a7aa88-77bf-4712-b70a-7ae7471cab66" providerId="ADAL" clId="{26EF60BC-CED2-4B29-A136-D1106959D923}" dt="2025-04-28T18:47:08.607" v="685" actId="47"/>
        <pc:sldMkLst>
          <pc:docMk/>
          <pc:sldMk cId="2851742190" sldId="263"/>
        </pc:sldMkLst>
      </pc:sldChg>
      <pc:sldChg chg="del">
        <pc:chgData name="Suzanne Wilson (School of Health, Social Work and Sport)" userId="11a7aa88-77bf-4712-b70a-7ae7471cab66" providerId="ADAL" clId="{26EF60BC-CED2-4B29-A136-D1106959D923}" dt="2025-04-28T18:47:10.374" v="687" actId="47"/>
        <pc:sldMkLst>
          <pc:docMk/>
          <pc:sldMk cId="3522108341" sldId="264"/>
        </pc:sldMkLst>
      </pc:sldChg>
      <pc:sldChg chg="del">
        <pc:chgData name="Suzanne Wilson (School of Health, Social Work and Sport)" userId="11a7aa88-77bf-4712-b70a-7ae7471cab66" providerId="ADAL" clId="{26EF60BC-CED2-4B29-A136-D1106959D923}" dt="2025-04-28T18:47:09.171" v="686" actId="47"/>
        <pc:sldMkLst>
          <pc:docMk/>
          <pc:sldMk cId="1325103938" sldId="265"/>
        </pc:sldMkLst>
      </pc:sldChg>
      <pc:sldChg chg="modSp mod">
        <pc:chgData name="Suzanne Wilson (School of Health, Social Work and Sport)" userId="11a7aa88-77bf-4712-b70a-7ae7471cab66" providerId="ADAL" clId="{26EF60BC-CED2-4B29-A136-D1106959D923}" dt="2025-04-29T19:31:57.257" v="3674" actId="20577"/>
        <pc:sldMkLst>
          <pc:docMk/>
          <pc:sldMk cId="1406728585" sldId="267"/>
        </pc:sldMkLst>
        <pc:spChg chg="mod">
          <ac:chgData name="Suzanne Wilson (School of Health, Social Work and Sport)" userId="11a7aa88-77bf-4712-b70a-7ae7471cab66" providerId="ADAL" clId="{26EF60BC-CED2-4B29-A136-D1106959D923}" dt="2025-04-29T19:31:57.257" v="3674" actId="20577"/>
          <ac:spMkLst>
            <pc:docMk/>
            <pc:sldMk cId="1406728585" sldId="267"/>
            <ac:spMk id="9" creationId="{CDA3D11A-B9DF-D701-4E3E-DF31914837A0}"/>
          </ac:spMkLst>
        </pc:spChg>
      </pc:sldChg>
      <pc:sldChg chg="del">
        <pc:chgData name="Suzanne Wilson (School of Health, Social Work and Sport)" userId="11a7aa88-77bf-4712-b70a-7ae7471cab66" providerId="ADAL" clId="{26EF60BC-CED2-4B29-A136-D1106959D923}" dt="2025-04-29T15:18:01.981" v="3267" actId="47"/>
        <pc:sldMkLst>
          <pc:docMk/>
          <pc:sldMk cId="2154428071" sldId="268"/>
        </pc:sldMkLst>
      </pc:sldChg>
      <pc:sldChg chg="ord">
        <pc:chgData name="Suzanne Wilson (School of Health, Social Work and Sport)" userId="11a7aa88-77bf-4712-b70a-7ae7471cab66" providerId="ADAL" clId="{26EF60BC-CED2-4B29-A136-D1106959D923}" dt="2025-04-29T15:18:34.115" v="3274"/>
        <pc:sldMkLst>
          <pc:docMk/>
          <pc:sldMk cId="961918011" sldId="275"/>
        </pc:sldMkLst>
      </pc:sldChg>
      <pc:sldChg chg="addSp delSp modSp mod">
        <pc:chgData name="Suzanne Wilson (School of Health, Social Work and Sport)" userId="11a7aa88-77bf-4712-b70a-7ae7471cab66" providerId="ADAL" clId="{26EF60BC-CED2-4B29-A136-D1106959D923}" dt="2025-04-28T19:09:38.319" v="2527" actId="114"/>
        <pc:sldMkLst>
          <pc:docMk/>
          <pc:sldMk cId="617189238" sldId="276"/>
        </pc:sldMkLst>
        <pc:spChg chg="add del mod">
          <ac:chgData name="Suzanne Wilson (School of Health, Social Work and Sport)" userId="11a7aa88-77bf-4712-b70a-7ae7471cab66" providerId="ADAL" clId="{26EF60BC-CED2-4B29-A136-D1106959D923}" dt="2025-04-28T19:09:38.319" v="2527" actId="114"/>
          <ac:spMkLst>
            <pc:docMk/>
            <pc:sldMk cId="617189238" sldId="276"/>
            <ac:spMk id="3" creationId="{A3878AD7-B358-55CF-7EDA-11294841A477}"/>
          </ac:spMkLst>
        </pc:spChg>
        <pc:spChg chg="add del mod">
          <ac:chgData name="Suzanne Wilson (School of Health, Social Work and Sport)" userId="11a7aa88-77bf-4712-b70a-7ae7471cab66" providerId="ADAL" clId="{26EF60BC-CED2-4B29-A136-D1106959D923}" dt="2025-04-28T18:41:47.947" v="118" actId="478"/>
          <ac:spMkLst>
            <pc:docMk/>
            <pc:sldMk cId="617189238" sldId="276"/>
            <ac:spMk id="5" creationId="{6B462CBC-14E9-8ABB-1B67-BB5F21074251}"/>
          </ac:spMkLst>
        </pc:spChg>
      </pc:sldChg>
      <pc:sldChg chg="addSp modSp mod">
        <pc:chgData name="Suzanne Wilson (School of Health, Social Work and Sport)" userId="11a7aa88-77bf-4712-b70a-7ae7471cab66" providerId="ADAL" clId="{26EF60BC-CED2-4B29-A136-D1106959D923}" dt="2025-04-28T20:09:39.650" v="2985" actId="14100"/>
        <pc:sldMkLst>
          <pc:docMk/>
          <pc:sldMk cId="453964939" sldId="277"/>
        </pc:sldMkLst>
        <pc:spChg chg="mod">
          <ac:chgData name="Suzanne Wilson (School of Health, Social Work and Sport)" userId="11a7aa88-77bf-4712-b70a-7ae7471cab66" providerId="ADAL" clId="{26EF60BC-CED2-4B29-A136-D1106959D923}" dt="2025-04-28T19:07:31.270" v="2350" actId="20577"/>
          <ac:spMkLst>
            <pc:docMk/>
            <pc:sldMk cId="453964939" sldId="277"/>
            <ac:spMk id="2" creationId="{A7ACFD50-8927-4268-E127-64F1B354CF70}"/>
          </ac:spMkLst>
        </pc:spChg>
        <pc:spChg chg="mod">
          <ac:chgData name="Suzanne Wilson (School of Health, Social Work and Sport)" userId="11a7aa88-77bf-4712-b70a-7ae7471cab66" providerId="ADAL" clId="{26EF60BC-CED2-4B29-A136-D1106959D923}" dt="2025-04-28T20:01:42.865" v="2949" actId="14100"/>
          <ac:spMkLst>
            <pc:docMk/>
            <pc:sldMk cId="453964939" sldId="277"/>
            <ac:spMk id="3" creationId="{27395A73-9DA8-6E46-9639-19BEC544DB76}"/>
          </ac:spMkLst>
        </pc:spChg>
        <pc:picChg chg="add mod">
          <ac:chgData name="Suzanne Wilson (School of Health, Social Work and Sport)" userId="11a7aa88-77bf-4712-b70a-7ae7471cab66" providerId="ADAL" clId="{26EF60BC-CED2-4B29-A136-D1106959D923}" dt="2025-04-28T20:07:45.422" v="2980" actId="1076"/>
          <ac:picMkLst>
            <pc:docMk/>
            <pc:sldMk cId="453964939" sldId="277"/>
            <ac:picMk id="5" creationId="{822EB91E-A167-EA10-2D95-3932AADDDBCE}"/>
          </ac:picMkLst>
        </pc:picChg>
        <pc:picChg chg="add mod modCrop">
          <ac:chgData name="Suzanne Wilson (School of Health, Social Work and Sport)" userId="11a7aa88-77bf-4712-b70a-7ae7471cab66" providerId="ADAL" clId="{26EF60BC-CED2-4B29-A136-D1106959D923}" dt="2025-04-28T20:07:38.087" v="2978" actId="1076"/>
          <ac:picMkLst>
            <pc:docMk/>
            <pc:sldMk cId="453964939" sldId="277"/>
            <ac:picMk id="6" creationId="{09FC39BC-DE94-1B98-6FAA-4ADDF6C35FCD}"/>
          </ac:picMkLst>
        </pc:picChg>
        <pc:picChg chg="add mod">
          <ac:chgData name="Suzanne Wilson (School of Health, Social Work and Sport)" userId="11a7aa88-77bf-4712-b70a-7ae7471cab66" providerId="ADAL" clId="{26EF60BC-CED2-4B29-A136-D1106959D923}" dt="2025-04-28T20:07:41.285" v="2979" actId="1076"/>
          <ac:picMkLst>
            <pc:docMk/>
            <pc:sldMk cId="453964939" sldId="277"/>
            <ac:picMk id="8" creationId="{99E40A25-C3B1-AFCD-63E9-A6CCB54A4444}"/>
          </ac:picMkLst>
        </pc:picChg>
        <pc:picChg chg="add mod ord">
          <ac:chgData name="Suzanne Wilson (School of Health, Social Work and Sport)" userId="11a7aa88-77bf-4712-b70a-7ae7471cab66" providerId="ADAL" clId="{26EF60BC-CED2-4B29-A136-D1106959D923}" dt="2025-04-28T20:09:39.650" v="2985" actId="14100"/>
          <ac:picMkLst>
            <pc:docMk/>
            <pc:sldMk cId="453964939" sldId="277"/>
            <ac:picMk id="10" creationId="{359B9063-205E-0382-4901-0926FE27B873}"/>
          </ac:picMkLst>
        </pc:picChg>
      </pc:sldChg>
      <pc:sldChg chg="modSp mod modNotesTx">
        <pc:chgData name="Suzanne Wilson (School of Health, Social Work and Sport)" userId="11a7aa88-77bf-4712-b70a-7ae7471cab66" providerId="ADAL" clId="{26EF60BC-CED2-4B29-A136-D1106959D923}" dt="2025-04-29T19:31:05.249" v="3667" actId="20577"/>
        <pc:sldMkLst>
          <pc:docMk/>
          <pc:sldMk cId="2113412734" sldId="278"/>
        </pc:sldMkLst>
        <pc:spChg chg="mod">
          <ac:chgData name="Suzanne Wilson (School of Health, Social Work and Sport)" userId="11a7aa88-77bf-4712-b70a-7ae7471cab66" providerId="ADAL" clId="{26EF60BC-CED2-4B29-A136-D1106959D923}" dt="2025-04-28T19:24:41.770" v="2766" actId="20577"/>
          <ac:spMkLst>
            <pc:docMk/>
            <pc:sldMk cId="2113412734" sldId="278"/>
            <ac:spMk id="2" creationId="{26C8B822-18B0-C159-88D6-5B1400F6463B}"/>
          </ac:spMkLst>
        </pc:spChg>
        <pc:spChg chg="mod">
          <ac:chgData name="Suzanne Wilson (School of Health, Social Work and Sport)" userId="11a7aa88-77bf-4712-b70a-7ae7471cab66" providerId="ADAL" clId="{26EF60BC-CED2-4B29-A136-D1106959D923}" dt="2025-04-29T19:31:05.249" v="3667" actId="20577"/>
          <ac:spMkLst>
            <pc:docMk/>
            <pc:sldMk cId="2113412734" sldId="278"/>
            <ac:spMk id="3" creationId="{8900F41F-3E7A-8A40-92B4-756FF0E7049F}"/>
          </ac:spMkLst>
        </pc:spChg>
      </pc:sldChg>
      <pc:sldChg chg="ord">
        <pc:chgData name="Suzanne Wilson (School of Health, Social Work and Sport)" userId="11a7aa88-77bf-4712-b70a-7ae7471cab66" providerId="ADAL" clId="{26EF60BC-CED2-4B29-A136-D1106959D923}" dt="2025-04-29T15:18:44.298" v="3276"/>
        <pc:sldMkLst>
          <pc:docMk/>
          <pc:sldMk cId="1177203809" sldId="280"/>
        </pc:sldMkLst>
      </pc:sldChg>
      <pc:sldChg chg="addSp delSp modSp mod">
        <pc:chgData name="Suzanne Wilson (School of Health, Social Work and Sport)" userId="11a7aa88-77bf-4712-b70a-7ae7471cab66" providerId="ADAL" clId="{26EF60BC-CED2-4B29-A136-D1106959D923}" dt="2025-04-28T19:13:09.112" v="2535" actId="20577"/>
        <pc:sldMkLst>
          <pc:docMk/>
          <pc:sldMk cId="3700427366" sldId="281"/>
        </pc:sldMkLst>
        <pc:spChg chg="del">
          <ac:chgData name="Suzanne Wilson (School of Health, Social Work and Sport)" userId="11a7aa88-77bf-4712-b70a-7ae7471cab66" providerId="ADAL" clId="{26EF60BC-CED2-4B29-A136-D1106959D923}" dt="2025-04-28T18:32:27.196" v="0" actId="3680"/>
          <ac:spMkLst>
            <pc:docMk/>
            <pc:sldMk cId="3700427366" sldId="281"/>
            <ac:spMk id="3" creationId="{2F906207-9CF0-044C-A6C1-9EC685F84494}"/>
          </ac:spMkLst>
        </pc:spChg>
        <pc:graphicFrameChg chg="add mod ord modGraphic">
          <ac:chgData name="Suzanne Wilson (School of Health, Social Work and Sport)" userId="11a7aa88-77bf-4712-b70a-7ae7471cab66" providerId="ADAL" clId="{26EF60BC-CED2-4B29-A136-D1106959D923}" dt="2025-04-28T19:13:09.112" v="2535" actId="20577"/>
          <ac:graphicFrameMkLst>
            <pc:docMk/>
            <pc:sldMk cId="3700427366" sldId="281"/>
            <ac:graphicFrameMk id="4" creationId="{D786A095-B71E-D51E-92C3-DF739C216CFE}"/>
          </ac:graphicFrameMkLst>
        </pc:graphicFrameChg>
      </pc:sldChg>
      <pc:sldChg chg="addSp delSp modSp mod modNotesTx">
        <pc:chgData name="Suzanne Wilson (School of Health, Social Work and Sport)" userId="11a7aa88-77bf-4712-b70a-7ae7471cab66" providerId="ADAL" clId="{26EF60BC-CED2-4B29-A136-D1106959D923}" dt="2025-04-28T20:15:15.868" v="3008" actId="1076"/>
        <pc:sldMkLst>
          <pc:docMk/>
          <pc:sldMk cId="2698954074" sldId="282"/>
        </pc:sldMkLst>
        <pc:graphicFrameChg chg="mod">
          <ac:chgData name="Suzanne Wilson (School of Health, Social Work and Sport)" userId="11a7aa88-77bf-4712-b70a-7ae7471cab66" providerId="ADAL" clId="{26EF60BC-CED2-4B29-A136-D1106959D923}" dt="2025-04-28T20:12:36.133" v="2995" actId="14100"/>
          <ac:graphicFrameMkLst>
            <pc:docMk/>
            <pc:sldMk cId="2698954074" sldId="282"/>
            <ac:graphicFrameMk id="4" creationId="{5DEAC925-0700-85A6-857A-F1B6083DF317}"/>
          </ac:graphicFrameMkLst>
        </pc:graphicFrameChg>
        <pc:picChg chg="add del mod">
          <ac:chgData name="Suzanne Wilson (School of Health, Social Work and Sport)" userId="11a7aa88-77bf-4712-b70a-7ae7471cab66" providerId="ADAL" clId="{26EF60BC-CED2-4B29-A136-D1106959D923}" dt="2025-04-28T20:06:39.398" v="2970" actId="21"/>
          <ac:picMkLst>
            <pc:docMk/>
            <pc:sldMk cId="2698954074" sldId="282"/>
            <ac:picMk id="5" creationId="{09FC39BC-DE94-1B98-6FAA-4ADDF6C35FCD}"/>
          </ac:picMkLst>
        </pc:picChg>
        <pc:picChg chg="add mod">
          <ac:chgData name="Suzanne Wilson (School of Health, Social Work and Sport)" userId="11a7aa88-77bf-4712-b70a-7ae7471cab66" providerId="ADAL" clId="{26EF60BC-CED2-4B29-A136-D1106959D923}" dt="2025-04-28T20:15:15.868" v="3008" actId="1076"/>
          <ac:picMkLst>
            <pc:docMk/>
            <pc:sldMk cId="2698954074" sldId="282"/>
            <ac:picMk id="7" creationId="{471E9F0A-F7C2-D1F5-5300-5430A21E1FC2}"/>
          </ac:picMkLst>
        </pc:picChg>
        <pc:picChg chg="add mod">
          <ac:chgData name="Suzanne Wilson (School of Health, Social Work and Sport)" userId="11a7aa88-77bf-4712-b70a-7ae7471cab66" providerId="ADAL" clId="{26EF60BC-CED2-4B29-A136-D1106959D923}" dt="2025-04-28T20:14:55.802" v="3002" actId="1076"/>
          <ac:picMkLst>
            <pc:docMk/>
            <pc:sldMk cId="2698954074" sldId="282"/>
            <ac:picMk id="9" creationId="{6167EE87-8B7F-FA61-7222-97F64285663D}"/>
          </ac:picMkLst>
        </pc:picChg>
        <pc:picChg chg="add mod">
          <ac:chgData name="Suzanne Wilson (School of Health, Social Work and Sport)" userId="11a7aa88-77bf-4712-b70a-7ae7471cab66" providerId="ADAL" clId="{26EF60BC-CED2-4B29-A136-D1106959D923}" dt="2025-04-28T20:15:07.328" v="3005" actId="1076"/>
          <ac:picMkLst>
            <pc:docMk/>
            <pc:sldMk cId="2698954074" sldId="282"/>
            <ac:picMk id="10" creationId="{B18153F3-2393-3D64-FD2B-1DEA6368CAF2}"/>
          </ac:picMkLst>
        </pc:picChg>
      </pc:sldChg>
      <pc:sldChg chg="del">
        <pc:chgData name="Suzanne Wilson (School of Health, Social Work and Sport)" userId="11a7aa88-77bf-4712-b70a-7ae7471cab66" providerId="ADAL" clId="{26EF60BC-CED2-4B29-A136-D1106959D923}" dt="2025-04-29T15:18:03.070" v="3268" actId="47"/>
        <pc:sldMkLst>
          <pc:docMk/>
          <pc:sldMk cId="155021087" sldId="367"/>
        </pc:sldMkLst>
      </pc:sldChg>
      <pc:sldChg chg="ord">
        <pc:chgData name="Suzanne Wilson (School of Health, Social Work and Sport)" userId="11a7aa88-77bf-4712-b70a-7ae7471cab66" providerId="ADAL" clId="{26EF60BC-CED2-4B29-A136-D1106959D923}" dt="2025-04-29T15:18:26.774" v="3272"/>
        <pc:sldMkLst>
          <pc:docMk/>
          <pc:sldMk cId="1705794885" sldId="390"/>
        </pc:sldMkLst>
      </pc:sldChg>
      <pc:sldChg chg="modSp add mod">
        <pc:chgData name="Suzanne Wilson (School of Health, Social Work and Sport)" userId="11a7aa88-77bf-4712-b70a-7ae7471cab66" providerId="ADAL" clId="{26EF60BC-CED2-4B29-A136-D1106959D923}" dt="2025-04-28T19:13:15.196" v="2536"/>
        <pc:sldMkLst>
          <pc:docMk/>
          <pc:sldMk cId="197157519" sldId="391"/>
        </pc:sldMkLst>
        <pc:graphicFrameChg chg="mod modGraphic">
          <ac:chgData name="Suzanne Wilson (School of Health, Social Work and Sport)" userId="11a7aa88-77bf-4712-b70a-7ae7471cab66" providerId="ADAL" clId="{26EF60BC-CED2-4B29-A136-D1106959D923}" dt="2025-04-28T19:13:15.196" v="2536"/>
          <ac:graphicFrameMkLst>
            <pc:docMk/>
            <pc:sldMk cId="197157519" sldId="391"/>
            <ac:graphicFrameMk id="4" creationId="{D786A095-B71E-D51E-92C3-DF739C216CFE}"/>
          </ac:graphicFrameMkLst>
        </pc:graphicFrameChg>
      </pc:sldChg>
      <pc:sldChg chg="add del">
        <pc:chgData name="Suzanne Wilson (School of Health, Social Work and Sport)" userId="11a7aa88-77bf-4712-b70a-7ae7471cab66" providerId="ADAL" clId="{26EF60BC-CED2-4B29-A136-D1106959D923}" dt="2025-04-28T18:35:20.061" v="24" actId="47"/>
        <pc:sldMkLst>
          <pc:docMk/>
          <pc:sldMk cId="2361879449" sldId="391"/>
        </pc:sldMkLst>
      </pc:sldChg>
      <pc:sldChg chg="add del">
        <pc:chgData name="Suzanne Wilson (School of Health, Social Work and Sport)" userId="11a7aa88-77bf-4712-b70a-7ae7471cab66" providerId="ADAL" clId="{26EF60BC-CED2-4B29-A136-D1106959D923}" dt="2025-04-28T18:35:20.855" v="25" actId="47"/>
        <pc:sldMkLst>
          <pc:docMk/>
          <pc:sldMk cId="2542716535" sldId="392"/>
        </pc:sldMkLst>
      </pc:sldChg>
      <pc:sldChg chg="modSp add mod">
        <pc:chgData name="Suzanne Wilson (School of Health, Social Work and Sport)" userId="11a7aa88-77bf-4712-b70a-7ae7471cab66" providerId="ADAL" clId="{26EF60BC-CED2-4B29-A136-D1106959D923}" dt="2025-04-28T19:13:19.245" v="2537"/>
        <pc:sldMkLst>
          <pc:docMk/>
          <pc:sldMk cId="2791842707" sldId="392"/>
        </pc:sldMkLst>
        <pc:graphicFrameChg chg="mod modGraphic">
          <ac:chgData name="Suzanne Wilson (School of Health, Social Work and Sport)" userId="11a7aa88-77bf-4712-b70a-7ae7471cab66" providerId="ADAL" clId="{26EF60BC-CED2-4B29-A136-D1106959D923}" dt="2025-04-28T19:13:19.245" v="2537"/>
          <ac:graphicFrameMkLst>
            <pc:docMk/>
            <pc:sldMk cId="2791842707" sldId="392"/>
            <ac:graphicFrameMk id="4" creationId="{D786A095-B71E-D51E-92C3-DF739C216CFE}"/>
          </ac:graphicFrameMkLst>
        </pc:graphicFrameChg>
      </pc:sldChg>
      <pc:sldChg chg="add del">
        <pc:chgData name="Suzanne Wilson (School of Health, Social Work and Sport)" userId="11a7aa88-77bf-4712-b70a-7ae7471cab66" providerId="ADAL" clId="{26EF60BC-CED2-4B29-A136-D1106959D923}" dt="2025-04-28T18:35:21.587" v="26" actId="47"/>
        <pc:sldMkLst>
          <pc:docMk/>
          <pc:sldMk cId="2932436599" sldId="393"/>
        </pc:sldMkLst>
      </pc:sldChg>
      <pc:sldChg chg="modSp add mod">
        <pc:chgData name="Suzanne Wilson (School of Health, Social Work and Sport)" userId="11a7aa88-77bf-4712-b70a-7ae7471cab66" providerId="ADAL" clId="{26EF60BC-CED2-4B29-A136-D1106959D923}" dt="2025-04-28T19:13:28.355" v="2541" actId="20577"/>
        <pc:sldMkLst>
          <pc:docMk/>
          <pc:sldMk cId="4154479465" sldId="393"/>
        </pc:sldMkLst>
        <pc:graphicFrameChg chg="mod modGraphic">
          <ac:chgData name="Suzanne Wilson (School of Health, Social Work and Sport)" userId="11a7aa88-77bf-4712-b70a-7ae7471cab66" providerId="ADAL" clId="{26EF60BC-CED2-4B29-A136-D1106959D923}" dt="2025-04-28T19:13:28.355" v="2541" actId="20577"/>
          <ac:graphicFrameMkLst>
            <pc:docMk/>
            <pc:sldMk cId="4154479465" sldId="393"/>
            <ac:graphicFrameMk id="4" creationId="{D786A095-B71E-D51E-92C3-DF739C216CFE}"/>
          </ac:graphicFrameMkLst>
        </pc:graphicFrameChg>
      </pc:sldChg>
      <pc:sldChg chg="modSp add mod">
        <pc:chgData name="Suzanne Wilson (School of Health, Social Work and Sport)" userId="11a7aa88-77bf-4712-b70a-7ae7471cab66" providerId="ADAL" clId="{26EF60BC-CED2-4B29-A136-D1106959D923}" dt="2025-04-29T19:33:51.987" v="3675" actId="20577"/>
        <pc:sldMkLst>
          <pc:docMk/>
          <pc:sldMk cId="2169153249" sldId="394"/>
        </pc:sldMkLst>
        <pc:graphicFrameChg chg="mod modGraphic">
          <ac:chgData name="Suzanne Wilson (School of Health, Social Work and Sport)" userId="11a7aa88-77bf-4712-b70a-7ae7471cab66" providerId="ADAL" clId="{26EF60BC-CED2-4B29-A136-D1106959D923}" dt="2025-04-29T19:33:51.987" v="3675" actId="20577"/>
          <ac:graphicFrameMkLst>
            <pc:docMk/>
            <pc:sldMk cId="2169153249" sldId="394"/>
            <ac:graphicFrameMk id="4" creationId="{D786A095-B71E-D51E-92C3-DF739C216CFE}"/>
          </ac:graphicFrameMkLst>
        </pc:graphicFrameChg>
      </pc:sldChg>
      <pc:sldChg chg="add del">
        <pc:chgData name="Suzanne Wilson (School of Health, Social Work and Sport)" userId="11a7aa88-77bf-4712-b70a-7ae7471cab66" providerId="ADAL" clId="{26EF60BC-CED2-4B29-A136-D1106959D923}" dt="2025-04-28T18:35:22.468" v="27" actId="47"/>
        <pc:sldMkLst>
          <pc:docMk/>
          <pc:sldMk cId="3997443343" sldId="394"/>
        </pc:sldMkLst>
      </pc:sldChg>
      <pc:sldChg chg="addSp delSp modSp new mod ord">
        <pc:chgData name="Suzanne Wilson (School of Health, Social Work and Sport)" userId="11a7aa88-77bf-4712-b70a-7ae7471cab66" providerId="ADAL" clId="{26EF60BC-CED2-4B29-A136-D1106959D923}" dt="2025-04-29T19:34:24.212" v="3677"/>
        <pc:sldMkLst>
          <pc:docMk/>
          <pc:sldMk cId="359107232" sldId="395"/>
        </pc:sldMkLst>
        <pc:spChg chg="mod">
          <ac:chgData name="Suzanne Wilson (School of Health, Social Work and Sport)" userId="11a7aa88-77bf-4712-b70a-7ae7471cab66" providerId="ADAL" clId="{26EF60BC-CED2-4B29-A136-D1106959D923}" dt="2025-04-28T19:14:46.567" v="2571" actId="20577"/>
          <ac:spMkLst>
            <pc:docMk/>
            <pc:sldMk cId="359107232" sldId="395"/>
            <ac:spMk id="2" creationId="{343FB1F1-B2C7-A7C0-07C5-0DABBE44946B}"/>
          </ac:spMkLst>
        </pc:spChg>
        <pc:spChg chg="del">
          <ac:chgData name="Suzanne Wilson (School of Health, Social Work and Sport)" userId="11a7aa88-77bf-4712-b70a-7ae7471cab66" providerId="ADAL" clId="{26EF60BC-CED2-4B29-A136-D1106959D923}" dt="2025-04-28T19:14:50.801" v="2572" actId="478"/>
          <ac:spMkLst>
            <pc:docMk/>
            <pc:sldMk cId="359107232" sldId="395"/>
            <ac:spMk id="3" creationId="{E4FF4558-4E90-A3E5-732F-08FAF05094C8}"/>
          </ac:spMkLst>
        </pc:spChg>
        <pc:graphicFrameChg chg="add mod modGraphic">
          <ac:chgData name="Suzanne Wilson (School of Health, Social Work and Sport)" userId="11a7aa88-77bf-4712-b70a-7ae7471cab66" providerId="ADAL" clId="{26EF60BC-CED2-4B29-A136-D1106959D923}" dt="2025-04-28T19:17:53.692" v="2717" actId="12100"/>
          <ac:graphicFrameMkLst>
            <pc:docMk/>
            <pc:sldMk cId="359107232" sldId="395"/>
            <ac:graphicFrameMk id="4" creationId="{97C83A33-9F8C-2AA5-FED1-CF9E05964203}"/>
          </ac:graphicFrameMkLst>
        </pc:graphicFrameChg>
        <pc:picChg chg="add mod modCrop">
          <ac:chgData name="Suzanne Wilson (School of Health, Social Work and Sport)" userId="11a7aa88-77bf-4712-b70a-7ae7471cab66" providerId="ADAL" clId="{26EF60BC-CED2-4B29-A136-D1106959D923}" dt="2025-04-28T19:41:21.994" v="2927" actId="732"/>
          <ac:picMkLst>
            <pc:docMk/>
            <pc:sldMk cId="359107232" sldId="395"/>
            <ac:picMk id="6" creationId="{3B3B0A85-F423-257C-852B-8F4C207BFFC9}"/>
          </ac:picMkLst>
        </pc:picChg>
        <pc:picChg chg="add mod">
          <ac:chgData name="Suzanne Wilson (School of Health, Social Work and Sport)" userId="11a7aa88-77bf-4712-b70a-7ae7471cab66" providerId="ADAL" clId="{26EF60BC-CED2-4B29-A136-D1106959D923}" dt="2025-04-28T20:05:19.834" v="2964" actId="1076"/>
          <ac:picMkLst>
            <pc:docMk/>
            <pc:sldMk cId="359107232" sldId="395"/>
            <ac:picMk id="8" creationId="{EB8174D4-2619-BC05-ABCB-CAD9E0F2CE4D}"/>
          </ac:picMkLst>
        </pc:picChg>
        <pc:picChg chg="add mod">
          <ac:chgData name="Suzanne Wilson (School of Health, Social Work and Sport)" userId="11a7aa88-77bf-4712-b70a-7ae7471cab66" providerId="ADAL" clId="{26EF60BC-CED2-4B29-A136-D1106959D923}" dt="2025-04-28T20:05:32.180" v="2969" actId="1076"/>
          <ac:picMkLst>
            <pc:docMk/>
            <pc:sldMk cId="359107232" sldId="395"/>
            <ac:picMk id="10" creationId="{0F63AD9A-9C32-79AE-E977-72BC183B5C10}"/>
          </ac:picMkLst>
        </pc:picChg>
        <pc:picChg chg="add mod">
          <ac:chgData name="Suzanne Wilson (School of Health, Social Work and Sport)" userId="11a7aa88-77bf-4712-b70a-7ae7471cab66" providerId="ADAL" clId="{26EF60BC-CED2-4B29-A136-D1106959D923}" dt="2025-04-28T19:59:23.777" v="2941" actId="14100"/>
          <ac:picMkLst>
            <pc:docMk/>
            <pc:sldMk cId="359107232" sldId="395"/>
            <ac:picMk id="12" creationId="{3B4400DC-E51F-BBFB-F14B-E7FE4426506A}"/>
          </ac:picMkLst>
        </pc:picChg>
        <pc:picChg chg="add del mod">
          <ac:chgData name="Suzanne Wilson (School of Health, Social Work and Sport)" userId="11a7aa88-77bf-4712-b70a-7ae7471cab66" providerId="ADAL" clId="{26EF60BC-CED2-4B29-A136-D1106959D923}" dt="2025-04-28T19:39:14.923" v="2911" actId="478"/>
          <ac:picMkLst>
            <pc:docMk/>
            <pc:sldMk cId="359107232" sldId="395"/>
            <ac:picMk id="14" creationId="{83AF9F68-D18B-48C7-3559-433C72E53922}"/>
          </ac:picMkLst>
        </pc:picChg>
        <pc:picChg chg="add del mod">
          <ac:chgData name="Suzanne Wilson (School of Health, Social Work and Sport)" userId="11a7aa88-77bf-4712-b70a-7ae7471cab66" providerId="ADAL" clId="{26EF60BC-CED2-4B29-A136-D1106959D923}" dt="2025-04-28T19:45:12.420" v="2932" actId="478"/>
          <ac:picMkLst>
            <pc:docMk/>
            <pc:sldMk cId="359107232" sldId="395"/>
            <ac:picMk id="16" creationId="{20103FF8-66B5-BE7E-990F-573C05FEBD27}"/>
          </ac:picMkLst>
        </pc:picChg>
        <pc:picChg chg="add mod">
          <ac:chgData name="Suzanne Wilson (School of Health, Social Work and Sport)" userId="11a7aa88-77bf-4712-b70a-7ae7471cab66" providerId="ADAL" clId="{26EF60BC-CED2-4B29-A136-D1106959D923}" dt="2025-04-28T19:45:15.104" v="2933" actId="1076"/>
          <ac:picMkLst>
            <pc:docMk/>
            <pc:sldMk cId="359107232" sldId="395"/>
            <ac:picMk id="18" creationId="{4B62004D-9ABB-BDEF-D678-BE8E5568EEE8}"/>
          </ac:picMkLst>
        </pc:picChg>
        <pc:picChg chg="add mod modCrop">
          <ac:chgData name="Suzanne Wilson (School of Health, Social Work and Sport)" userId="11a7aa88-77bf-4712-b70a-7ae7471cab66" providerId="ADAL" clId="{26EF60BC-CED2-4B29-A136-D1106959D923}" dt="2025-04-28T19:59:14.734" v="2940" actId="14100"/>
          <ac:picMkLst>
            <pc:docMk/>
            <pc:sldMk cId="359107232" sldId="395"/>
            <ac:picMk id="20" creationId="{DEB4090C-2917-ECC6-9788-6261BBAE4D84}"/>
          </ac:picMkLst>
        </pc:picChg>
        <pc:picChg chg="add mod modCrop">
          <ac:chgData name="Suzanne Wilson (School of Health, Social Work and Sport)" userId="11a7aa88-77bf-4712-b70a-7ae7471cab66" providerId="ADAL" clId="{26EF60BC-CED2-4B29-A136-D1106959D923}" dt="2025-04-28T20:05:26.516" v="2967" actId="1076"/>
          <ac:picMkLst>
            <pc:docMk/>
            <pc:sldMk cId="359107232" sldId="395"/>
            <ac:picMk id="22" creationId="{20932147-A832-0CD4-202E-DE2291CAD7C9}"/>
          </ac:picMkLst>
        </pc:picChg>
      </pc:sldChg>
      <pc:sldChg chg="add del">
        <pc:chgData name="Suzanne Wilson (School of Health, Social Work and Sport)" userId="11a7aa88-77bf-4712-b70a-7ae7471cab66" providerId="ADAL" clId="{26EF60BC-CED2-4B29-A136-D1106959D923}" dt="2025-04-28T18:35:22.984" v="28" actId="47"/>
        <pc:sldMkLst>
          <pc:docMk/>
          <pc:sldMk cId="571966701" sldId="395"/>
        </pc:sldMkLst>
      </pc:sldChg>
      <pc:sldChg chg="add del">
        <pc:chgData name="Suzanne Wilson (School of Health, Social Work and Sport)" userId="11a7aa88-77bf-4712-b70a-7ae7471cab66" providerId="ADAL" clId="{26EF60BC-CED2-4B29-A136-D1106959D923}" dt="2025-04-28T18:38:34.686" v="93" actId="47"/>
        <pc:sldMkLst>
          <pc:docMk/>
          <pc:sldMk cId="2582211866" sldId="395"/>
        </pc:sldMkLst>
      </pc:sldChg>
      <pc:sldChg chg="addSp delSp modSp new mod ord modNotesTx">
        <pc:chgData name="Suzanne Wilson (School of Health, Social Work and Sport)" userId="11a7aa88-77bf-4712-b70a-7ae7471cab66" providerId="ADAL" clId="{26EF60BC-CED2-4B29-A136-D1106959D923}" dt="2025-04-30T11:05:38.341" v="3775" actId="20577"/>
        <pc:sldMkLst>
          <pc:docMk/>
          <pc:sldMk cId="933043223" sldId="396"/>
        </pc:sldMkLst>
        <pc:spChg chg="mod">
          <ac:chgData name="Suzanne Wilson (School of Health, Social Work and Sport)" userId="11a7aa88-77bf-4712-b70a-7ae7471cab66" providerId="ADAL" clId="{26EF60BC-CED2-4B29-A136-D1106959D923}" dt="2025-04-28T19:19:09.108" v="2747" actId="20577"/>
          <ac:spMkLst>
            <pc:docMk/>
            <pc:sldMk cId="933043223" sldId="396"/>
            <ac:spMk id="2" creationId="{71C93982-50DF-E12C-31F9-2D3C44D21670}"/>
          </ac:spMkLst>
        </pc:spChg>
        <pc:spChg chg="mod">
          <ac:chgData name="Suzanne Wilson (School of Health, Social Work and Sport)" userId="11a7aa88-77bf-4712-b70a-7ae7471cab66" providerId="ADAL" clId="{26EF60BC-CED2-4B29-A136-D1106959D923}" dt="2025-04-28T20:20:28.829" v="3219" actId="20577"/>
          <ac:spMkLst>
            <pc:docMk/>
            <pc:sldMk cId="933043223" sldId="396"/>
            <ac:spMk id="3" creationId="{8BB6A2EA-6594-A7EB-6D87-B0EA4FD14C05}"/>
          </ac:spMkLst>
        </pc:spChg>
        <pc:picChg chg="add del mod">
          <ac:chgData name="Suzanne Wilson (School of Health, Social Work and Sport)" userId="11a7aa88-77bf-4712-b70a-7ae7471cab66" providerId="ADAL" clId="{26EF60BC-CED2-4B29-A136-D1106959D923}" dt="2025-04-28T20:12:21.667" v="2992" actId="21"/>
          <ac:picMkLst>
            <pc:docMk/>
            <pc:sldMk cId="933043223" sldId="396"/>
            <ac:picMk id="5" creationId="{B18153F3-2393-3D64-FD2B-1DEA6368CAF2}"/>
          </ac:picMkLst>
        </pc:picChg>
      </pc:sldChg>
      <pc:sldChg chg="addSp delSp modSp new mod ord modNotesTx">
        <pc:chgData name="Suzanne Wilson (School of Health, Social Work and Sport)" userId="11a7aa88-77bf-4712-b70a-7ae7471cab66" providerId="ADAL" clId="{26EF60BC-CED2-4B29-A136-D1106959D923}" dt="2025-04-29T19:34:27.426" v="3679"/>
        <pc:sldMkLst>
          <pc:docMk/>
          <pc:sldMk cId="3874410943" sldId="397"/>
        </pc:sldMkLst>
        <pc:spChg chg="mod">
          <ac:chgData name="Suzanne Wilson (School of Health, Social Work and Sport)" userId="11a7aa88-77bf-4712-b70a-7ae7471cab66" providerId="ADAL" clId="{26EF60BC-CED2-4B29-A136-D1106959D923}" dt="2025-04-29T19:09:17.638" v="3350" actId="20577"/>
          <ac:spMkLst>
            <pc:docMk/>
            <pc:sldMk cId="3874410943" sldId="397"/>
            <ac:spMk id="2" creationId="{C76B17D7-C1C0-EA7D-E216-E524BB45206C}"/>
          </ac:spMkLst>
        </pc:spChg>
        <pc:spChg chg="del">
          <ac:chgData name="Suzanne Wilson (School of Health, Social Work and Sport)" userId="11a7aa88-77bf-4712-b70a-7ae7471cab66" providerId="ADAL" clId="{26EF60BC-CED2-4B29-A136-D1106959D923}" dt="2025-04-29T19:01:38.731" v="3316"/>
          <ac:spMkLst>
            <pc:docMk/>
            <pc:sldMk cId="3874410943" sldId="397"/>
            <ac:spMk id="3" creationId="{158460EA-A26F-97B4-E259-451FBACF4EB8}"/>
          </ac:spMkLst>
        </pc:spChg>
        <pc:spChg chg="add mod">
          <ac:chgData name="Suzanne Wilson (School of Health, Social Work and Sport)" userId="11a7aa88-77bf-4712-b70a-7ae7471cab66" providerId="ADAL" clId="{26EF60BC-CED2-4B29-A136-D1106959D923}" dt="2025-04-29T19:25:39.319" v="3577" actId="14100"/>
          <ac:spMkLst>
            <pc:docMk/>
            <pc:sldMk cId="3874410943" sldId="397"/>
            <ac:spMk id="5" creationId="{F757F361-A21E-361F-3116-D38FB4667559}"/>
          </ac:spMkLst>
        </pc:spChg>
        <pc:spChg chg="add mod">
          <ac:chgData name="Suzanne Wilson (School of Health, Social Work and Sport)" userId="11a7aa88-77bf-4712-b70a-7ae7471cab66" providerId="ADAL" clId="{26EF60BC-CED2-4B29-A136-D1106959D923}" dt="2025-04-29T19:26:08.799" v="3598" actId="6549"/>
          <ac:spMkLst>
            <pc:docMk/>
            <pc:sldMk cId="3874410943" sldId="397"/>
            <ac:spMk id="8" creationId="{1B9CF8AC-4506-F052-775A-91255E99B357}"/>
          </ac:spMkLst>
        </pc:spChg>
        <pc:graphicFrameChg chg="add mod modGraphic">
          <ac:chgData name="Suzanne Wilson (School of Health, Social Work and Sport)" userId="11a7aa88-77bf-4712-b70a-7ae7471cab66" providerId="ADAL" clId="{26EF60BC-CED2-4B29-A136-D1106959D923}" dt="2025-04-29T19:22:49.444" v="3479" actId="14100"/>
          <ac:graphicFrameMkLst>
            <pc:docMk/>
            <pc:sldMk cId="3874410943" sldId="397"/>
            <ac:graphicFrameMk id="6" creationId="{8DF1BC94-C554-2E64-04E3-2CFE79465F8E}"/>
          </ac:graphicFrameMkLst>
        </pc:graphicFrameChg>
        <pc:picChg chg="add mod">
          <ac:chgData name="Suzanne Wilson (School of Health, Social Work and Sport)" userId="11a7aa88-77bf-4712-b70a-7ae7471cab66" providerId="ADAL" clId="{26EF60BC-CED2-4B29-A136-D1106959D923}" dt="2025-04-29T19:21:56.188" v="3471" actId="1076"/>
          <ac:picMkLst>
            <pc:docMk/>
            <pc:sldMk cId="3874410943" sldId="397"/>
            <ac:picMk id="1026" creationId="{E5BF7C78-4BF5-6D15-A5E7-2C8F6253A857}"/>
          </ac:picMkLst>
        </pc:picChg>
      </pc:sldChg>
      <pc:sldChg chg="addSp delSp modSp new mod ord">
        <pc:chgData name="Suzanne Wilson (School of Health, Social Work and Sport)" userId="11a7aa88-77bf-4712-b70a-7ae7471cab66" providerId="ADAL" clId="{26EF60BC-CED2-4B29-A136-D1106959D923}" dt="2025-04-29T19:34:37.743" v="3681"/>
        <pc:sldMkLst>
          <pc:docMk/>
          <pc:sldMk cId="1218357840" sldId="398"/>
        </pc:sldMkLst>
        <pc:spChg chg="mod">
          <ac:chgData name="Suzanne Wilson (School of Health, Social Work and Sport)" userId="11a7aa88-77bf-4712-b70a-7ae7471cab66" providerId="ADAL" clId="{26EF60BC-CED2-4B29-A136-D1106959D923}" dt="2025-04-29T15:19:32.940" v="3315" actId="20577"/>
          <ac:spMkLst>
            <pc:docMk/>
            <pc:sldMk cId="1218357840" sldId="398"/>
            <ac:spMk id="2" creationId="{3996B28D-A31B-9AEE-0AA8-3B6AA85FB655}"/>
          </ac:spMkLst>
        </pc:spChg>
        <pc:spChg chg="del">
          <ac:chgData name="Suzanne Wilson (School of Health, Social Work and Sport)" userId="11a7aa88-77bf-4712-b70a-7ae7471cab66" providerId="ADAL" clId="{26EF60BC-CED2-4B29-A136-D1106959D923}" dt="2025-04-29T19:11:01.017" v="3351" actId="1032"/>
          <ac:spMkLst>
            <pc:docMk/>
            <pc:sldMk cId="1218357840" sldId="398"/>
            <ac:spMk id="3" creationId="{9C57B298-BB27-7DFF-ABA4-58B50F9D5504}"/>
          </ac:spMkLst>
        </pc:spChg>
        <pc:graphicFrameChg chg="add mod modGraphic">
          <ac:chgData name="Suzanne Wilson (School of Health, Social Work and Sport)" userId="11a7aa88-77bf-4712-b70a-7ae7471cab66" providerId="ADAL" clId="{26EF60BC-CED2-4B29-A136-D1106959D923}" dt="2025-04-29T19:18:01.724" v="3461"/>
          <ac:graphicFrameMkLst>
            <pc:docMk/>
            <pc:sldMk cId="1218357840" sldId="398"/>
            <ac:graphicFrameMk id="4" creationId="{BB75FCF8-0D02-10C9-D7E3-43BD6E589B68}"/>
          </ac:graphicFrameMkLst>
        </pc:graphicFrameChg>
        <pc:cxnChg chg="add mod">
          <ac:chgData name="Suzanne Wilson (School of Health, Social Work and Sport)" userId="11a7aa88-77bf-4712-b70a-7ae7471cab66" providerId="ADAL" clId="{26EF60BC-CED2-4B29-A136-D1106959D923}" dt="2025-04-29T19:18:57.254" v="3467" actId="14100"/>
          <ac:cxnSpMkLst>
            <pc:docMk/>
            <pc:sldMk cId="1218357840" sldId="398"/>
            <ac:cxnSpMk id="6" creationId="{5232D8BE-9FF6-E99D-B5CC-C586A8C5B196}"/>
          </ac:cxnSpMkLst>
        </pc:cxnChg>
      </pc:sldChg>
      <pc:sldChg chg="addSp delSp modSp new del mod">
        <pc:chgData name="Suzanne Wilson (School of Health, Social Work and Sport)" userId="11a7aa88-77bf-4712-b70a-7ae7471cab66" providerId="ADAL" clId="{26EF60BC-CED2-4B29-A136-D1106959D923}" dt="2025-04-29T19:26:28.454" v="3599" actId="47"/>
        <pc:sldMkLst>
          <pc:docMk/>
          <pc:sldMk cId="654254814" sldId="399"/>
        </pc:sldMkLst>
        <pc:spChg chg="del">
          <ac:chgData name="Suzanne Wilson (School of Health, Social Work and Sport)" userId="11a7aa88-77bf-4712-b70a-7ae7471cab66" providerId="ADAL" clId="{26EF60BC-CED2-4B29-A136-D1106959D923}" dt="2025-04-29T19:20:43.508" v="3469"/>
          <ac:spMkLst>
            <pc:docMk/>
            <pc:sldMk cId="654254814" sldId="399"/>
            <ac:spMk id="3" creationId="{EC3FC571-63FD-C123-9DBD-7E64F70BD9BF}"/>
          </ac:spMkLst>
        </pc:spChg>
        <pc:spChg chg="add mod">
          <ac:chgData name="Suzanne Wilson (School of Health, Social Work and Sport)" userId="11a7aa88-77bf-4712-b70a-7ae7471cab66" providerId="ADAL" clId="{26EF60BC-CED2-4B29-A136-D1106959D923}" dt="2025-04-29T19:22:14.084" v="3474" actId="478"/>
          <ac:spMkLst>
            <pc:docMk/>
            <pc:sldMk cId="654254814" sldId="399"/>
            <ac:spMk id="6" creationId="{0EE67DC3-709E-5D28-72C9-3F942316AEEF}"/>
          </ac:spMkLst>
        </pc:spChg>
        <pc:graphicFrameChg chg="add del mod modGraphic">
          <ac:chgData name="Suzanne Wilson (School of Health, Social Work and Sport)" userId="11a7aa88-77bf-4712-b70a-7ae7471cab66" providerId="ADAL" clId="{26EF60BC-CED2-4B29-A136-D1106959D923}" dt="2025-04-29T19:22:14.084" v="3474" actId="478"/>
          <ac:graphicFrameMkLst>
            <pc:docMk/>
            <pc:sldMk cId="654254814" sldId="399"/>
            <ac:graphicFrameMk id="4" creationId="{C9C7C4C7-6B91-EB39-3597-E2D3CB867A02}"/>
          </ac:graphicFrameMkLst>
        </pc:graphicFrameChg>
      </pc:sldChg>
      <pc:sldChg chg="addSp delSp modSp new mod">
        <pc:chgData name="Suzanne Wilson (School of Health, Social Work and Sport)" userId="11a7aa88-77bf-4712-b70a-7ae7471cab66" providerId="ADAL" clId="{26EF60BC-CED2-4B29-A136-D1106959D923}" dt="2025-05-05T12:51:36.757" v="3831" actId="20577"/>
        <pc:sldMkLst>
          <pc:docMk/>
          <pc:sldMk cId="3243219870" sldId="399"/>
        </pc:sldMkLst>
        <pc:spChg chg="mod">
          <ac:chgData name="Suzanne Wilson (School of Health, Social Work and Sport)" userId="11a7aa88-77bf-4712-b70a-7ae7471cab66" providerId="ADAL" clId="{26EF60BC-CED2-4B29-A136-D1106959D923}" dt="2025-05-05T12:51:36.757" v="3831" actId="20577"/>
          <ac:spMkLst>
            <pc:docMk/>
            <pc:sldMk cId="3243219870" sldId="399"/>
            <ac:spMk id="2" creationId="{E05CE6D8-E8CF-7456-3C92-92942C917B3D}"/>
          </ac:spMkLst>
        </pc:spChg>
        <pc:spChg chg="del">
          <ac:chgData name="Suzanne Wilson (School of Health, Social Work and Sport)" userId="11a7aa88-77bf-4712-b70a-7ae7471cab66" providerId="ADAL" clId="{26EF60BC-CED2-4B29-A136-D1106959D923}" dt="2025-05-05T12:51:11.220" v="3777"/>
          <ac:spMkLst>
            <pc:docMk/>
            <pc:sldMk cId="3243219870" sldId="399"/>
            <ac:spMk id="3" creationId="{A840414F-D44B-F3C6-68CF-E808F9CA6702}"/>
          </ac:spMkLst>
        </pc:spChg>
        <pc:picChg chg="add mod">
          <ac:chgData name="Suzanne Wilson (School of Health, Social Work and Sport)" userId="11a7aa88-77bf-4712-b70a-7ae7471cab66" providerId="ADAL" clId="{26EF60BC-CED2-4B29-A136-D1106959D923}" dt="2025-05-05T12:51:11.220" v="3777"/>
          <ac:picMkLst>
            <pc:docMk/>
            <pc:sldMk cId="3243219870" sldId="399"/>
            <ac:picMk id="4" creationId="{99CCFB76-7A56-0EB1-58A3-65686BE5A0C6}"/>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026A5F-06AD-421B-8C4C-9B6F31A86839}" type="doc">
      <dgm:prSet loTypeId="urn:microsoft.com/office/officeart/2005/8/layout/venn1" loCatId="relationship" qsTypeId="urn:microsoft.com/office/officeart/2005/8/quickstyle/simple1" qsCatId="simple" csTypeId="urn:microsoft.com/office/officeart/2005/8/colors/accent0_1" csCatId="mainScheme" phldr="1"/>
      <dgm:spPr/>
    </dgm:pt>
    <dgm:pt modelId="{1DB26E37-3E50-46C4-967E-D47B564AF5D6}">
      <dgm:prSet phldrT="[Text]"/>
      <dgm:spPr/>
      <dgm:t>
        <a:bodyPr/>
        <a:lstStyle/>
        <a:p>
          <a:r>
            <a:rPr lang="en-GB" dirty="0"/>
            <a:t>Stakeholder</a:t>
          </a:r>
        </a:p>
      </dgm:t>
    </dgm:pt>
    <dgm:pt modelId="{9B04F667-EC5E-4FB8-AFF1-3BBE843A7275}" type="parTrans" cxnId="{24A5D1E7-DDF3-4D4B-B5E0-68FDB078BC7E}">
      <dgm:prSet/>
      <dgm:spPr/>
      <dgm:t>
        <a:bodyPr/>
        <a:lstStyle/>
        <a:p>
          <a:endParaRPr lang="en-GB"/>
        </a:p>
      </dgm:t>
    </dgm:pt>
    <dgm:pt modelId="{A21D3463-AE8A-4E96-BF44-9B96A8596815}" type="sibTrans" cxnId="{24A5D1E7-DDF3-4D4B-B5E0-68FDB078BC7E}">
      <dgm:prSet/>
      <dgm:spPr/>
      <dgm:t>
        <a:bodyPr/>
        <a:lstStyle/>
        <a:p>
          <a:endParaRPr lang="en-GB"/>
        </a:p>
      </dgm:t>
    </dgm:pt>
    <dgm:pt modelId="{B6938F09-EA81-4A6B-AF03-53FD2F72999C}">
      <dgm:prSet phldrT="[Text]"/>
      <dgm:spPr/>
      <dgm:t>
        <a:bodyPr/>
        <a:lstStyle/>
        <a:p>
          <a:r>
            <a:rPr lang="en-GB" dirty="0"/>
            <a:t>Family</a:t>
          </a:r>
        </a:p>
      </dgm:t>
    </dgm:pt>
    <dgm:pt modelId="{EDABA546-749F-4843-8902-CF3F15DAF9A8}" type="parTrans" cxnId="{5212EF18-DE95-4715-8E80-357687E4C9F7}">
      <dgm:prSet/>
      <dgm:spPr/>
      <dgm:t>
        <a:bodyPr/>
        <a:lstStyle/>
        <a:p>
          <a:endParaRPr lang="en-GB"/>
        </a:p>
      </dgm:t>
    </dgm:pt>
    <dgm:pt modelId="{C87896F8-6DD2-4BE2-931B-3A17D7536280}" type="sibTrans" cxnId="{5212EF18-DE95-4715-8E80-357687E4C9F7}">
      <dgm:prSet/>
      <dgm:spPr/>
      <dgm:t>
        <a:bodyPr/>
        <a:lstStyle/>
        <a:p>
          <a:endParaRPr lang="en-GB"/>
        </a:p>
      </dgm:t>
    </dgm:pt>
    <dgm:pt modelId="{8F389F53-5805-40E2-83C5-CE0A0BF083A0}">
      <dgm:prSet phldrT="[Text]"/>
      <dgm:spPr/>
      <dgm:t>
        <a:bodyPr/>
        <a:lstStyle/>
        <a:p>
          <a:r>
            <a:rPr lang="en-GB" dirty="0"/>
            <a:t>TENT Community</a:t>
          </a:r>
        </a:p>
      </dgm:t>
    </dgm:pt>
    <dgm:pt modelId="{4492391D-E5B8-422F-987B-EFF1255A4779}" type="parTrans" cxnId="{6FFC522B-3F23-4440-820B-3D5A2299C0C9}">
      <dgm:prSet/>
      <dgm:spPr/>
      <dgm:t>
        <a:bodyPr/>
        <a:lstStyle/>
        <a:p>
          <a:endParaRPr lang="en-GB"/>
        </a:p>
      </dgm:t>
    </dgm:pt>
    <dgm:pt modelId="{402232B0-97A7-4223-ACEA-6974A90F8318}" type="sibTrans" cxnId="{6FFC522B-3F23-4440-820B-3D5A2299C0C9}">
      <dgm:prSet/>
      <dgm:spPr/>
      <dgm:t>
        <a:bodyPr/>
        <a:lstStyle/>
        <a:p>
          <a:endParaRPr lang="en-GB"/>
        </a:p>
      </dgm:t>
    </dgm:pt>
    <dgm:pt modelId="{0952D4E0-A875-4379-871A-7603218FC49B}">
      <dgm:prSet phldrT="[Text]"/>
      <dgm:spPr/>
      <dgm:t>
        <a:bodyPr/>
        <a:lstStyle/>
        <a:p>
          <a:r>
            <a:rPr lang="en-GB" dirty="0"/>
            <a:t>Institutions</a:t>
          </a:r>
        </a:p>
      </dgm:t>
    </dgm:pt>
    <dgm:pt modelId="{F9DA270D-7D5F-4B53-8AC1-86010A842B05}" type="parTrans" cxnId="{832E73E2-C393-4C66-BF49-A6E11E97FFAB}">
      <dgm:prSet/>
      <dgm:spPr/>
      <dgm:t>
        <a:bodyPr/>
        <a:lstStyle/>
        <a:p>
          <a:endParaRPr lang="en-GB"/>
        </a:p>
      </dgm:t>
    </dgm:pt>
    <dgm:pt modelId="{698BB079-0EF7-43C0-9D7F-9D719940213E}" type="sibTrans" cxnId="{832E73E2-C393-4C66-BF49-A6E11E97FFAB}">
      <dgm:prSet/>
      <dgm:spPr/>
      <dgm:t>
        <a:bodyPr/>
        <a:lstStyle/>
        <a:p>
          <a:endParaRPr lang="en-GB"/>
        </a:p>
      </dgm:t>
    </dgm:pt>
    <dgm:pt modelId="{1FBC9E3C-B813-4D2F-8B87-83C028944A88}" type="pres">
      <dgm:prSet presAssocID="{5B026A5F-06AD-421B-8C4C-9B6F31A86839}" presName="compositeShape" presStyleCnt="0">
        <dgm:presLayoutVars>
          <dgm:chMax val="7"/>
          <dgm:dir/>
          <dgm:resizeHandles val="exact"/>
        </dgm:presLayoutVars>
      </dgm:prSet>
      <dgm:spPr/>
    </dgm:pt>
    <dgm:pt modelId="{39E62CC5-4C7E-4684-ADA5-851D78759265}" type="pres">
      <dgm:prSet presAssocID="{1DB26E37-3E50-46C4-967E-D47B564AF5D6}" presName="circ1" presStyleLbl="vennNode1" presStyleIdx="0" presStyleCnt="4"/>
      <dgm:spPr/>
    </dgm:pt>
    <dgm:pt modelId="{4A6B637C-FA9E-4E3A-97E7-D13BED27DDB8}" type="pres">
      <dgm:prSet presAssocID="{1DB26E37-3E50-46C4-967E-D47B564AF5D6}" presName="circ1Tx" presStyleLbl="revTx" presStyleIdx="0" presStyleCnt="0">
        <dgm:presLayoutVars>
          <dgm:chMax val="0"/>
          <dgm:chPref val="0"/>
          <dgm:bulletEnabled val="1"/>
        </dgm:presLayoutVars>
      </dgm:prSet>
      <dgm:spPr/>
    </dgm:pt>
    <dgm:pt modelId="{BB3B77C2-ED62-4DDC-8FCA-3E4A93DF1CC5}" type="pres">
      <dgm:prSet presAssocID="{B6938F09-EA81-4A6B-AF03-53FD2F72999C}" presName="circ2" presStyleLbl="vennNode1" presStyleIdx="1" presStyleCnt="4"/>
      <dgm:spPr/>
    </dgm:pt>
    <dgm:pt modelId="{ADD637FB-55EF-4117-AE7E-3A2F75074D75}" type="pres">
      <dgm:prSet presAssocID="{B6938F09-EA81-4A6B-AF03-53FD2F72999C}" presName="circ2Tx" presStyleLbl="revTx" presStyleIdx="0" presStyleCnt="0">
        <dgm:presLayoutVars>
          <dgm:chMax val="0"/>
          <dgm:chPref val="0"/>
          <dgm:bulletEnabled val="1"/>
        </dgm:presLayoutVars>
      </dgm:prSet>
      <dgm:spPr/>
    </dgm:pt>
    <dgm:pt modelId="{52EEB78A-5341-4115-B72E-8D0109A1AB9F}" type="pres">
      <dgm:prSet presAssocID="{8F389F53-5805-40E2-83C5-CE0A0BF083A0}" presName="circ3" presStyleLbl="vennNode1" presStyleIdx="2" presStyleCnt="4"/>
      <dgm:spPr/>
    </dgm:pt>
    <dgm:pt modelId="{E013164D-AF55-4346-9370-097793FA4928}" type="pres">
      <dgm:prSet presAssocID="{8F389F53-5805-40E2-83C5-CE0A0BF083A0}" presName="circ3Tx" presStyleLbl="revTx" presStyleIdx="0" presStyleCnt="0">
        <dgm:presLayoutVars>
          <dgm:chMax val="0"/>
          <dgm:chPref val="0"/>
          <dgm:bulletEnabled val="1"/>
        </dgm:presLayoutVars>
      </dgm:prSet>
      <dgm:spPr/>
    </dgm:pt>
    <dgm:pt modelId="{76AB2E0F-2766-4044-A72E-5DA527444000}" type="pres">
      <dgm:prSet presAssocID="{0952D4E0-A875-4379-871A-7603218FC49B}" presName="circ4" presStyleLbl="vennNode1" presStyleIdx="3" presStyleCnt="4"/>
      <dgm:spPr/>
    </dgm:pt>
    <dgm:pt modelId="{EB8341CE-65E0-49B1-BF19-E015EFE656CC}" type="pres">
      <dgm:prSet presAssocID="{0952D4E0-A875-4379-871A-7603218FC49B}" presName="circ4Tx" presStyleLbl="revTx" presStyleIdx="0" presStyleCnt="0">
        <dgm:presLayoutVars>
          <dgm:chMax val="0"/>
          <dgm:chPref val="0"/>
          <dgm:bulletEnabled val="1"/>
        </dgm:presLayoutVars>
      </dgm:prSet>
      <dgm:spPr/>
    </dgm:pt>
  </dgm:ptLst>
  <dgm:cxnLst>
    <dgm:cxn modelId="{5212EF18-DE95-4715-8E80-357687E4C9F7}" srcId="{5B026A5F-06AD-421B-8C4C-9B6F31A86839}" destId="{B6938F09-EA81-4A6B-AF03-53FD2F72999C}" srcOrd="1" destOrd="0" parTransId="{EDABA546-749F-4843-8902-CF3F15DAF9A8}" sibTransId="{C87896F8-6DD2-4BE2-931B-3A17D7536280}"/>
    <dgm:cxn modelId="{6FFC522B-3F23-4440-820B-3D5A2299C0C9}" srcId="{5B026A5F-06AD-421B-8C4C-9B6F31A86839}" destId="{8F389F53-5805-40E2-83C5-CE0A0BF083A0}" srcOrd="2" destOrd="0" parTransId="{4492391D-E5B8-422F-987B-EFF1255A4779}" sibTransId="{402232B0-97A7-4223-ACEA-6974A90F8318}"/>
    <dgm:cxn modelId="{D1641F51-E297-493D-B7B1-164DB9037D6F}" type="presOf" srcId="{5B026A5F-06AD-421B-8C4C-9B6F31A86839}" destId="{1FBC9E3C-B813-4D2F-8B87-83C028944A88}" srcOrd="0" destOrd="0" presId="urn:microsoft.com/office/officeart/2005/8/layout/venn1"/>
    <dgm:cxn modelId="{F4834C77-D9CE-48DB-BCC1-9C3BB1C7A54B}" type="presOf" srcId="{B6938F09-EA81-4A6B-AF03-53FD2F72999C}" destId="{ADD637FB-55EF-4117-AE7E-3A2F75074D75}" srcOrd="1" destOrd="0" presId="urn:microsoft.com/office/officeart/2005/8/layout/venn1"/>
    <dgm:cxn modelId="{63885C8E-5B54-40E1-96E2-1CC6DDCD348B}" type="presOf" srcId="{0952D4E0-A875-4379-871A-7603218FC49B}" destId="{EB8341CE-65E0-49B1-BF19-E015EFE656CC}" srcOrd="1" destOrd="0" presId="urn:microsoft.com/office/officeart/2005/8/layout/venn1"/>
    <dgm:cxn modelId="{348F0896-339E-438D-AFF9-8E75E6F8E3D1}" type="presOf" srcId="{1DB26E37-3E50-46C4-967E-D47B564AF5D6}" destId="{4A6B637C-FA9E-4E3A-97E7-D13BED27DDB8}" srcOrd="1" destOrd="0" presId="urn:microsoft.com/office/officeart/2005/8/layout/venn1"/>
    <dgm:cxn modelId="{8CBBFF98-D6E9-43D6-ACD8-F8639C24357E}" type="presOf" srcId="{B6938F09-EA81-4A6B-AF03-53FD2F72999C}" destId="{BB3B77C2-ED62-4DDC-8FCA-3E4A93DF1CC5}" srcOrd="0" destOrd="0" presId="urn:microsoft.com/office/officeart/2005/8/layout/venn1"/>
    <dgm:cxn modelId="{0EB3F69A-4F90-41CD-99FC-FA9E15F0AAEC}" type="presOf" srcId="{0952D4E0-A875-4379-871A-7603218FC49B}" destId="{76AB2E0F-2766-4044-A72E-5DA527444000}" srcOrd="0" destOrd="0" presId="urn:microsoft.com/office/officeart/2005/8/layout/venn1"/>
    <dgm:cxn modelId="{21D402AD-A0EF-4220-A840-E0536D4CF9CD}" type="presOf" srcId="{8F389F53-5805-40E2-83C5-CE0A0BF083A0}" destId="{E013164D-AF55-4346-9370-097793FA4928}" srcOrd="1" destOrd="0" presId="urn:microsoft.com/office/officeart/2005/8/layout/venn1"/>
    <dgm:cxn modelId="{83BAEDC4-575B-4F58-8946-13AD2CE2E4AE}" type="presOf" srcId="{1DB26E37-3E50-46C4-967E-D47B564AF5D6}" destId="{39E62CC5-4C7E-4684-ADA5-851D78759265}" srcOrd="0" destOrd="0" presId="urn:microsoft.com/office/officeart/2005/8/layout/venn1"/>
    <dgm:cxn modelId="{832E73E2-C393-4C66-BF49-A6E11E97FFAB}" srcId="{5B026A5F-06AD-421B-8C4C-9B6F31A86839}" destId="{0952D4E0-A875-4379-871A-7603218FC49B}" srcOrd="3" destOrd="0" parTransId="{F9DA270D-7D5F-4B53-8AC1-86010A842B05}" sibTransId="{698BB079-0EF7-43C0-9D7F-9D719940213E}"/>
    <dgm:cxn modelId="{79A6AAE6-9359-4054-881F-01F040FCC498}" type="presOf" srcId="{8F389F53-5805-40E2-83C5-CE0A0BF083A0}" destId="{52EEB78A-5341-4115-B72E-8D0109A1AB9F}" srcOrd="0" destOrd="0" presId="urn:microsoft.com/office/officeart/2005/8/layout/venn1"/>
    <dgm:cxn modelId="{24A5D1E7-DDF3-4D4B-B5E0-68FDB078BC7E}" srcId="{5B026A5F-06AD-421B-8C4C-9B6F31A86839}" destId="{1DB26E37-3E50-46C4-967E-D47B564AF5D6}" srcOrd="0" destOrd="0" parTransId="{9B04F667-EC5E-4FB8-AFF1-3BBE843A7275}" sibTransId="{A21D3463-AE8A-4E96-BF44-9B96A8596815}"/>
    <dgm:cxn modelId="{C1C5D9B1-5E4E-4B9C-8A7B-8CEC3BC4C1FD}" type="presParOf" srcId="{1FBC9E3C-B813-4D2F-8B87-83C028944A88}" destId="{39E62CC5-4C7E-4684-ADA5-851D78759265}" srcOrd="0" destOrd="0" presId="urn:microsoft.com/office/officeart/2005/8/layout/venn1"/>
    <dgm:cxn modelId="{117B56B6-EBF3-4042-8BF7-725F6F8C8D65}" type="presParOf" srcId="{1FBC9E3C-B813-4D2F-8B87-83C028944A88}" destId="{4A6B637C-FA9E-4E3A-97E7-D13BED27DDB8}" srcOrd="1" destOrd="0" presId="urn:microsoft.com/office/officeart/2005/8/layout/venn1"/>
    <dgm:cxn modelId="{600B36DD-3BD0-4D2B-868F-350C841FA167}" type="presParOf" srcId="{1FBC9E3C-B813-4D2F-8B87-83C028944A88}" destId="{BB3B77C2-ED62-4DDC-8FCA-3E4A93DF1CC5}" srcOrd="2" destOrd="0" presId="urn:microsoft.com/office/officeart/2005/8/layout/venn1"/>
    <dgm:cxn modelId="{89E2546A-7EBC-4B99-AB77-EE860B25C6B7}" type="presParOf" srcId="{1FBC9E3C-B813-4D2F-8B87-83C028944A88}" destId="{ADD637FB-55EF-4117-AE7E-3A2F75074D75}" srcOrd="3" destOrd="0" presId="urn:microsoft.com/office/officeart/2005/8/layout/venn1"/>
    <dgm:cxn modelId="{CDA130AB-4594-40B8-974B-F1F6771E999A}" type="presParOf" srcId="{1FBC9E3C-B813-4D2F-8B87-83C028944A88}" destId="{52EEB78A-5341-4115-B72E-8D0109A1AB9F}" srcOrd="4" destOrd="0" presId="urn:microsoft.com/office/officeart/2005/8/layout/venn1"/>
    <dgm:cxn modelId="{A438F4FC-A079-4C67-8ED5-23ACC415379F}" type="presParOf" srcId="{1FBC9E3C-B813-4D2F-8B87-83C028944A88}" destId="{E013164D-AF55-4346-9370-097793FA4928}" srcOrd="5" destOrd="0" presId="urn:microsoft.com/office/officeart/2005/8/layout/venn1"/>
    <dgm:cxn modelId="{96D66B24-300E-443D-B3E7-C24450630140}" type="presParOf" srcId="{1FBC9E3C-B813-4D2F-8B87-83C028944A88}" destId="{76AB2E0F-2766-4044-A72E-5DA527444000}" srcOrd="6" destOrd="0" presId="urn:microsoft.com/office/officeart/2005/8/layout/venn1"/>
    <dgm:cxn modelId="{342FC673-A34B-4DE1-A56F-913B00B34658}" type="presParOf" srcId="{1FBC9E3C-B813-4D2F-8B87-83C028944A88}" destId="{EB8341CE-65E0-49B1-BF19-E015EFE656CC}" srcOrd="7" destOrd="0" presId="urn:microsoft.com/office/officeart/2005/8/layout/ven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CC497D-D741-4D61-ADA0-A56D857F12B5}" type="doc">
      <dgm:prSet loTypeId="urn:microsoft.com/office/officeart/2005/8/layout/cycle6" loCatId="cycle" qsTypeId="urn:microsoft.com/office/officeart/2005/8/quickstyle/simple1" qsCatId="simple" csTypeId="urn:microsoft.com/office/officeart/2005/8/colors/accent1_1" csCatId="accent1" phldr="1"/>
      <dgm:spPr/>
      <dgm:t>
        <a:bodyPr/>
        <a:lstStyle/>
        <a:p>
          <a:endParaRPr lang="en-GB"/>
        </a:p>
      </dgm:t>
    </dgm:pt>
    <dgm:pt modelId="{EEAD6E0A-D50C-4DFE-BBCD-44D6D7CDB64F}">
      <dgm:prSet phldrT="[Text]"/>
      <dgm:spPr/>
      <dgm:t>
        <a:bodyPr/>
        <a:lstStyle/>
        <a:p>
          <a:r>
            <a:rPr lang="en-GB" dirty="0">
              <a:latin typeface="Avenir Next LT Pro" panose="020B0504020202020204" pitchFamily="34" charset="0"/>
            </a:rPr>
            <a:t>TENT Community</a:t>
          </a:r>
        </a:p>
      </dgm:t>
    </dgm:pt>
    <dgm:pt modelId="{B39F3D44-7437-4721-91C5-D5669B63556C}" type="parTrans" cxnId="{400C7A34-BC67-4E9C-B073-55D18299B553}">
      <dgm:prSet/>
      <dgm:spPr/>
      <dgm:t>
        <a:bodyPr/>
        <a:lstStyle/>
        <a:p>
          <a:endParaRPr lang="en-GB"/>
        </a:p>
      </dgm:t>
    </dgm:pt>
    <dgm:pt modelId="{803C39CC-8C28-4367-96F9-78F2CBF46C6B}" type="sibTrans" cxnId="{400C7A34-BC67-4E9C-B073-55D18299B553}">
      <dgm:prSet/>
      <dgm:spPr/>
      <dgm:t>
        <a:bodyPr/>
        <a:lstStyle/>
        <a:p>
          <a:endParaRPr lang="en-GB"/>
        </a:p>
      </dgm:t>
    </dgm:pt>
    <dgm:pt modelId="{E208E712-7BCC-4E18-83D1-460DF95B68AD}">
      <dgm:prSet phldrT="[Text]"/>
      <dgm:spPr/>
      <dgm:t>
        <a:bodyPr/>
        <a:lstStyle/>
        <a:p>
          <a:r>
            <a:rPr lang="en-GB" dirty="0">
              <a:latin typeface="Avenir Next LT Pro" panose="020B0504020202020204" pitchFamily="34" charset="0"/>
            </a:rPr>
            <a:t>TENT Practitioners</a:t>
          </a:r>
        </a:p>
      </dgm:t>
    </dgm:pt>
    <dgm:pt modelId="{57417F6C-BBF8-4E06-B51A-EE6BCF3A3224}" type="parTrans" cxnId="{3B7D7B85-1035-4561-9D0E-9FCCDCB8D035}">
      <dgm:prSet/>
      <dgm:spPr/>
      <dgm:t>
        <a:bodyPr/>
        <a:lstStyle/>
        <a:p>
          <a:endParaRPr lang="en-GB"/>
        </a:p>
      </dgm:t>
    </dgm:pt>
    <dgm:pt modelId="{C099D6A4-5D3D-43C4-A3FC-2B9956467B61}" type="sibTrans" cxnId="{3B7D7B85-1035-4561-9D0E-9FCCDCB8D035}">
      <dgm:prSet/>
      <dgm:spPr/>
      <dgm:t>
        <a:bodyPr/>
        <a:lstStyle/>
        <a:p>
          <a:endParaRPr lang="en-GB"/>
        </a:p>
      </dgm:t>
    </dgm:pt>
    <dgm:pt modelId="{45B68D6A-CC2C-4A38-8DAF-9AFF109F8599}">
      <dgm:prSet phldrT="[Text]"/>
      <dgm:spPr/>
      <dgm:t>
        <a:bodyPr/>
        <a:lstStyle/>
        <a:p>
          <a:r>
            <a:rPr lang="en-GB" dirty="0">
              <a:latin typeface="Avenir Next LT Pro" panose="020B0504020202020204" pitchFamily="34" charset="0"/>
            </a:rPr>
            <a:t>TENT Advisory Network</a:t>
          </a:r>
        </a:p>
      </dgm:t>
    </dgm:pt>
    <dgm:pt modelId="{90A3369B-C2DE-4048-BB3C-036E5BA55294}" type="parTrans" cxnId="{F7591D80-5895-43AC-ADCB-35988891D402}">
      <dgm:prSet/>
      <dgm:spPr/>
      <dgm:t>
        <a:bodyPr/>
        <a:lstStyle/>
        <a:p>
          <a:endParaRPr lang="en-GB"/>
        </a:p>
      </dgm:t>
    </dgm:pt>
    <dgm:pt modelId="{82DC628A-D7BF-4BC8-89BB-73A9F8AF9353}" type="sibTrans" cxnId="{F7591D80-5895-43AC-ADCB-35988891D402}">
      <dgm:prSet/>
      <dgm:spPr/>
      <dgm:t>
        <a:bodyPr/>
        <a:lstStyle/>
        <a:p>
          <a:endParaRPr lang="en-GB"/>
        </a:p>
      </dgm:t>
    </dgm:pt>
    <dgm:pt modelId="{64ECE492-26A9-4E20-978E-4894234EB199}">
      <dgm:prSet phldrT="[Text]"/>
      <dgm:spPr/>
      <dgm:t>
        <a:bodyPr/>
        <a:lstStyle/>
        <a:p>
          <a:r>
            <a:rPr lang="en-GB" dirty="0">
              <a:latin typeface="Avenir Next LT Pro" panose="020B0504020202020204" pitchFamily="34" charset="0"/>
            </a:rPr>
            <a:t>Professional Researcher</a:t>
          </a:r>
        </a:p>
      </dgm:t>
    </dgm:pt>
    <dgm:pt modelId="{92BC3F04-03A3-45BB-A2D3-C170E107507F}" type="parTrans" cxnId="{5180F98F-DB33-47F7-B21A-0FF6E37BEA11}">
      <dgm:prSet/>
      <dgm:spPr/>
      <dgm:t>
        <a:bodyPr/>
        <a:lstStyle/>
        <a:p>
          <a:endParaRPr lang="en-GB"/>
        </a:p>
      </dgm:t>
    </dgm:pt>
    <dgm:pt modelId="{C037E0BA-525B-4684-A125-247894A12E13}" type="sibTrans" cxnId="{5180F98F-DB33-47F7-B21A-0FF6E37BEA11}">
      <dgm:prSet/>
      <dgm:spPr/>
      <dgm:t>
        <a:bodyPr/>
        <a:lstStyle/>
        <a:p>
          <a:endParaRPr lang="en-GB"/>
        </a:p>
      </dgm:t>
    </dgm:pt>
    <dgm:pt modelId="{DD7CDB2B-8276-4EB8-91B4-7898CA4917BE}">
      <dgm:prSet phldrT="[Text]"/>
      <dgm:spPr/>
      <dgm:t>
        <a:bodyPr/>
        <a:lstStyle/>
        <a:p>
          <a:r>
            <a:rPr lang="en-GB" dirty="0">
              <a:latin typeface="Avenir Next LT Pro" panose="020B0504020202020204" pitchFamily="34" charset="0"/>
            </a:rPr>
            <a:t>Community Researcher</a:t>
          </a:r>
        </a:p>
      </dgm:t>
    </dgm:pt>
    <dgm:pt modelId="{551C9DB5-DF14-42C2-96FE-03B8C901BF44}" type="parTrans" cxnId="{2C3ACBBC-62DE-4E2B-A9D1-B2AF24F3A405}">
      <dgm:prSet/>
      <dgm:spPr/>
      <dgm:t>
        <a:bodyPr/>
        <a:lstStyle/>
        <a:p>
          <a:endParaRPr lang="en-GB"/>
        </a:p>
      </dgm:t>
    </dgm:pt>
    <dgm:pt modelId="{64C08351-FDFD-4CE7-82AD-675085CD3296}" type="sibTrans" cxnId="{2C3ACBBC-62DE-4E2B-A9D1-B2AF24F3A405}">
      <dgm:prSet/>
      <dgm:spPr/>
      <dgm:t>
        <a:bodyPr/>
        <a:lstStyle/>
        <a:p>
          <a:endParaRPr lang="en-GB"/>
        </a:p>
      </dgm:t>
    </dgm:pt>
    <dgm:pt modelId="{8CC66546-9E60-4CB3-B68C-0565A9D5DD2D}" type="pres">
      <dgm:prSet presAssocID="{B9CC497D-D741-4D61-ADA0-A56D857F12B5}" presName="cycle" presStyleCnt="0">
        <dgm:presLayoutVars>
          <dgm:dir/>
          <dgm:resizeHandles val="exact"/>
        </dgm:presLayoutVars>
      </dgm:prSet>
      <dgm:spPr/>
    </dgm:pt>
    <dgm:pt modelId="{3C0FCFAC-CF36-4EE2-AFEE-D376E756005D}" type="pres">
      <dgm:prSet presAssocID="{EEAD6E0A-D50C-4DFE-BBCD-44D6D7CDB64F}" presName="node" presStyleLbl="node1" presStyleIdx="0" presStyleCnt="5">
        <dgm:presLayoutVars>
          <dgm:bulletEnabled val="1"/>
        </dgm:presLayoutVars>
      </dgm:prSet>
      <dgm:spPr/>
    </dgm:pt>
    <dgm:pt modelId="{745CC187-DD30-46E7-9E74-705584DDDB5E}" type="pres">
      <dgm:prSet presAssocID="{EEAD6E0A-D50C-4DFE-BBCD-44D6D7CDB64F}" presName="spNode" presStyleCnt="0"/>
      <dgm:spPr/>
    </dgm:pt>
    <dgm:pt modelId="{BFFD6FE8-54D0-44C1-9B16-64365A19EE32}" type="pres">
      <dgm:prSet presAssocID="{803C39CC-8C28-4367-96F9-78F2CBF46C6B}" presName="sibTrans" presStyleLbl="sibTrans1D1" presStyleIdx="0" presStyleCnt="5"/>
      <dgm:spPr/>
    </dgm:pt>
    <dgm:pt modelId="{28F8EB3C-8B0C-4F64-AA85-644CD96377C8}" type="pres">
      <dgm:prSet presAssocID="{E208E712-7BCC-4E18-83D1-460DF95B68AD}" presName="node" presStyleLbl="node1" presStyleIdx="1" presStyleCnt="5">
        <dgm:presLayoutVars>
          <dgm:bulletEnabled val="1"/>
        </dgm:presLayoutVars>
      </dgm:prSet>
      <dgm:spPr/>
    </dgm:pt>
    <dgm:pt modelId="{13A5FD7B-83F9-4017-9728-3BF6C1FCA04E}" type="pres">
      <dgm:prSet presAssocID="{E208E712-7BCC-4E18-83D1-460DF95B68AD}" presName="spNode" presStyleCnt="0"/>
      <dgm:spPr/>
    </dgm:pt>
    <dgm:pt modelId="{6E0CEF6B-3660-4DEB-A7DB-FFD50B89FC78}" type="pres">
      <dgm:prSet presAssocID="{C099D6A4-5D3D-43C4-A3FC-2B9956467B61}" presName="sibTrans" presStyleLbl="sibTrans1D1" presStyleIdx="1" presStyleCnt="5"/>
      <dgm:spPr/>
    </dgm:pt>
    <dgm:pt modelId="{281F809D-3C5A-4F41-9E31-DD49F0D55D06}" type="pres">
      <dgm:prSet presAssocID="{45B68D6A-CC2C-4A38-8DAF-9AFF109F8599}" presName="node" presStyleLbl="node1" presStyleIdx="2" presStyleCnt="5">
        <dgm:presLayoutVars>
          <dgm:bulletEnabled val="1"/>
        </dgm:presLayoutVars>
      </dgm:prSet>
      <dgm:spPr/>
    </dgm:pt>
    <dgm:pt modelId="{83C2C9B1-D238-4C8C-BF55-8A850A265D63}" type="pres">
      <dgm:prSet presAssocID="{45B68D6A-CC2C-4A38-8DAF-9AFF109F8599}" presName="spNode" presStyleCnt="0"/>
      <dgm:spPr/>
    </dgm:pt>
    <dgm:pt modelId="{C254DE0C-4C9B-4CAF-99E8-1CD21719016A}" type="pres">
      <dgm:prSet presAssocID="{82DC628A-D7BF-4BC8-89BB-73A9F8AF9353}" presName="sibTrans" presStyleLbl="sibTrans1D1" presStyleIdx="2" presStyleCnt="5"/>
      <dgm:spPr/>
    </dgm:pt>
    <dgm:pt modelId="{FC82A387-8ECC-4A0A-AD63-8E22E58E8356}" type="pres">
      <dgm:prSet presAssocID="{64ECE492-26A9-4E20-978E-4894234EB199}" presName="node" presStyleLbl="node1" presStyleIdx="3" presStyleCnt="5">
        <dgm:presLayoutVars>
          <dgm:bulletEnabled val="1"/>
        </dgm:presLayoutVars>
      </dgm:prSet>
      <dgm:spPr/>
    </dgm:pt>
    <dgm:pt modelId="{61067881-B596-43AB-B3A7-4F3D6B7F7575}" type="pres">
      <dgm:prSet presAssocID="{64ECE492-26A9-4E20-978E-4894234EB199}" presName="spNode" presStyleCnt="0"/>
      <dgm:spPr/>
    </dgm:pt>
    <dgm:pt modelId="{1038720F-127A-4241-A19A-026B6776E7E8}" type="pres">
      <dgm:prSet presAssocID="{C037E0BA-525B-4684-A125-247894A12E13}" presName="sibTrans" presStyleLbl="sibTrans1D1" presStyleIdx="3" presStyleCnt="5"/>
      <dgm:spPr/>
    </dgm:pt>
    <dgm:pt modelId="{72D4F58B-873B-4D77-85B0-F5FCCA8DF855}" type="pres">
      <dgm:prSet presAssocID="{DD7CDB2B-8276-4EB8-91B4-7898CA4917BE}" presName="node" presStyleLbl="node1" presStyleIdx="4" presStyleCnt="5">
        <dgm:presLayoutVars>
          <dgm:bulletEnabled val="1"/>
        </dgm:presLayoutVars>
      </dgm:prSet>
      <dgm:spPr/>
    </dgm:pt>
    <dgm:pt modelId="{096F4442-8BDE-41FC-9300-4C237E0EB82A}" type="pres">
      <dgm:prSet presAssocID="{DD7CDB2B-8276-4EB8-91B4-7898CA4917BE}" presName="spNode" presStyleCnt="0"/>
      <dgm:spPr/>
    </dgm:pt>
    <dgm:pt modelId="{5ABB7CBA-BE62-4C5C-A6FF-527FC54D29BE}" type="pres">
      <dgm:prSet presAssocID="{64C08351-FDFD-4CE7-82AD-675085CD3296}" presName="sibTrans" presStyleLbl="sibTrans1D1" presStyleIdx="4" presStyleCnt="5"/>
      <dgm:spPr/>
    </dgm:pt>
  </dgm:ptLst>
  <dgm:cxnLst>
    <dgm:cxn modelId="{54BE640D-8070-459E-BC53-0A7B9ABA820A}" type="presOf" srcId="{82DC628A-D7BF-4BC8-89BB-73A9F8AF9353}" destId="{C254DE0C-4C9B-4CAF-99E8-1CD21719016A}" srcOrd="0" destOrd="0" presId="urn:microsoft.com/office/officeart/2005/8/layout/cycle6"/>
    <dgm:cxn modelId="{330FE316-624D-46F0-9F1B-BDC8022056DD}" type="presOf" srcId="{C037E0BA-525B-4684-A125-247894A12E13}" destId="{1038720F-127A-4241-A19A-026B6776E7E8}" srcOrd="0" destOrd="0" presId="urn:microsoft.com/office/officeart/2005/8/layout/cycle6"/>
    <dgm:cxn modelId="{C892251A-2682-43FF-A5F6-0CA257EA8480}" type="presOf" srcId="{64ECE492-26A9-4E20-978E-4894234EB199}" destId="{FC82A387-8ECC-4A0A-AD63-8E22E58E8356}" srcOrd="0" destOrd="0" presId="urn:microsoft.com/office/officeart/2005/8/layout/cycle6"/>
    <dgm:cxn modelId="{25A61920-CC22-49B5-98A1-C8CDD7AD2581}" type="presOf" srcId="{45B68D6A-CC2C-4A38-8DAF-9AFF109F8599}" destId="{281F809D-3C5A-4F41-9E31-DD49F0D55D06}" srcOrd="0" destOrd="0" presId="urn:microsoft.com/office/officeart/2005/8/layout/cycle6"/>
    <dgm:cxn modelId="{F15C4826-16C9-4EB6-ACB8-4E8D330A837D}" type="presOf" srcId="{EEAD6E0A-D50C-4DFE-BBCD-44D6D7CDB64F}" destId="{3C0FCFAC-CF36-4EE2-AFEE-D376E756005D}" srcOrd="0" destOrd="0" presId="urn:microsoft.com/office/officeart/2005/8/layout/cycle6"/>
    <dgm:cxn modelId="{400C7A34-BC67-4E9C-B073-55D18299B553}" srcId="{B9CC497D-D741-4D61-ADA0-A56D857F12B5}" destId="{EEAD6E0A-D50C-4DFE-BBCD-44D6D7CDB64F}" srcOrd="0" destOrd="0" parTransId="{B39F3D44-7437-4721-91C5-D5669B63556C}" sibTransId="{803C39CC-8C28-4367-96F9-78F2CBF46C6B}"/>
    <dgm:cxn modelId="{F7591D80-5895-43AC-ADCB-35988891D402}" srcId="{B9CC497D-D741-4D61-ADA0-A56D857F12B5}" destId="{45B68D6A-CC2C-4A38-8DAF-9AFF109F8599}" srcOrd="2" destOrd="0" parTransId="{90A3369B-C2DE-4048-BB3C-036E5BA55294}" sibTransId="{82DC628A-D7BF-4BC8-89BB-73A9F8AF9353}"/>
    <dgm:cxn modelId="{3B7D7B85-1035-4561-9D0E-9FCCDCB8D035}" srcId="{B9CC497D-D741-4D61-ADA0-A56D857F12B5}" destId="{E208E712-7BCC-4E18-83D1-460DF95B68AD}" srcOrd="1" destOrd="0" parTransId="{57417F6C-BBF8-4E06-B51A-EE6BCF3A3224}" sibTransId="{C099D6A4-5D3D-43C4-A3FC-2B9956467B61}"/>
    <dgm:cxn modelId="{5180F98F-DB33-47F7-B21A-0FF6E37BEA11}" srcId="{B9CC497D-D741-4D61-ADA0-A56D857F12B5}" destId="{64ECE492-26A9-4E20-978E-4894234EB199}" srcOrd="3" destOrd="0" parTransId="{92BC3F04-03A3-45BB-A2D3-C170E107507F}" sibTransId="{C037E0BA-525B-4684-A125-247894A12E13}"/>
    <dgm:cxn modelId="{1B348E9F-2A93-4731-A868-1F8904BA83CF}" type="presOf" srcId="{DD7CDB2B-8276-4EB8-91B4-7898CA4917BE}" destId="{72D4F58B-873B-4D77-85B0-F5FCCA8DF855}" srcOrd="0" destOrd="0" presId="urn:microsoft.com/office/officeart/2005/8/layout/cycle6"/>
    <dgm:cxn modelId="{9854A7AC-3F75-4C08-9671-A109A698C110}" type="presOf" srcId="{803C39CC-8C28-4367-96F9-78F2CBF46C6B}" destId="{BFFD6FE8-54D0-44C1-9B16-64365A19EE32}" srcOrd="0" destOrd="0" presId="urn:microsoft.com/office/officeart/2005/8/layout/cycle6"/>
    <dgm:cxn modelId="{2C3ACBBC-62DE-4E2B-A9D1-B2AF24F3A405}" srcId="{B9CC497D-D741-4D61-ADA0-A56D857F12B5}" destId="{DD7CDB2B-8276-4EB8-91B4-7898CA4917BE}" srcOrd="4" destOrd="0" parTransId="{551C9DB5-DF14-42C2-96FE-03B8C901BF44}" sibTransId="{64C08351-FDFD-4CE7-82AD-675085CD3296}"/>
    <dgm:cxn modelId="{B6D2BCC7-E656-4654-93D4-6D0081A8A3C7}" type="presOf" srcId="{E208E712-7BCC-4E18-83D1-460DF95B68AD}" destId="{28F8EB3C-8B0C-4F64-AA85-644CD96377C8}" srcOrd="0" destOrd="0" presId="urn:microsoft.com/office/officeart/2005/8/layout/cycle6"/>
    <dgm:cxn modelId="{F7158ECA-4061-4843-8227-91AE402D089F}" type="presOf" srcId="{C099D6A4-5D3D-43C4-A3FC-2B9956467B61}" destId="{6E0CEF6B-3660-4DEB-A7DB-FFD50B89FC78}" srcOrd="0" destOrd="0" presId="urn:microsoft.com/office/officeart/2005/8/layout/cycle6"/>
    <dgm:cxn modelId="{161194EC-3799-4174-8942-BAFF7FD44FE5}" type="presOf" srcId="{B9CC497D-D741-4D61-ADA0-A56D857F12B5}" destId="{8CC66546-9E60-4CB3-B68C-0565A9D5DD2D}" srcOrd="0" destOrd="0" presId="urn:microsoft.com/office/officeart/2005/8/layout/cycle6"/>
    <dgm:cxn modelId="{569699F5-759A-4EFA-B085-4D9B53D1AC4D}" type="presOf" srcId="{64C08351-FDFD-4CE7-82AD-675085CD3296}" destId="{5ABB7CBA-BE62-4C5C-A6FF-527FC54D29BE}" srcOrd="0" destOrd="0" presId="urn:microsoft.com/office/officeart/2005/8/layout/cycle6"/>
    <dgm:cxn modelId="{59DD9536-2AA4-49A0-8445-4E7D979BEC84}" type="presParOf" srcId="{8CC66546-9E60-4CB3-B68C-0565A9D5DD2D}" destId="{3C0FCFAC-CF36-4EE2-AFEE-D376E756005D}" srcOrd="0" destOrd="0" presId="urn:microsoft.com/office/officeart/2005/8/layout/cycle6"/>
    <dgm:cxn modelId="{E8E53111-6259-4D7B-885C-4FEFA9B6B5D7}" type="presParOf" srcId="{8CC66546-9E60-4CB3-B68C-0565A9D5DD2D}" destId="{745CC187-DD30-46E7-9E74-705584DDDB5E}" srcOrd="1" destOrd="0" presId="urn:microsoft.com/office/officeart/2005/8/layout/cycle6"/>
    <dgm:cxn modelId="{2F3969ED-D477-4E85-B3F9-5D933843C670}" type="presParOf" srcId="{8CC66546-9E60-4CB3-B68C-0565A9D5DD2D}" destId="{BFFD6FE8-54D0-44C1-9B16-64365A19EE32}" srcOrd="2" destOrd="0" presId="urn:microsoft.com/office/officeart/2005/8/layout/cycle6"/>
    <dgm:cxn modelId="{09BC36DF-EE3E-436E-A36A-DA9AA5C62D48}" type="presParOf" srcId="{8CC66546-9E60-4CB3-B68C-0565A9D5DD2D}" destId="{28F8EB3C-8B0C-4F64-AA85-644CD96377C8}" srcOrd="3" destOrd="0" presId="urn:microsoft.com/office/officeart/2005/8/layout/cycle6"/>
    <dgm:cxn modelId="{8F4C9114-E03C-434C-BF17-26DEBD005E6E}" type="presParOf" srcId="{8CC66546-9E60-4CB3-B68C-0565A9D5DD2D}" destId="{13A5FD7B-83F9-4017-9728-3BF6C1FCA04E}" srcOrd="4" destOrd="0" presId="urn:microsoft.com/office/officeart/2005/8/layout/cycle6"/>
    <dgm:cxn modelId="{6EE89CC7-7F35-4153-BA1A-7CF0279C5847}" type="presParOf" srcId="{8CC66546-9E60-4CB3-B68C-0565A9D5DD2D}" destId="{6E0CEF6B-3660-4DEB-A7DB-FFD50B89FC78}" srcOrd="5" destOrd="0" presId="urn:microsoft.com/office/officeart/2005/8/layout/cycle6"/>
    <dgm:cxn modelId="{3CC37296-C08A-468D-BA48-5422C6C49CE8}" type="presParOf" srcId="{8CC66546-9E60-4CB3-B68C-0565A9D5DD2D}" destId="{281F809D-3C5A-4F41-9E31-DD49F0D55D06}" srcOrd="6" destOrd="0" presId="urn:microsoft.com/office/officeart/2005/8/layout/cycle6"/>
    <dgm:cxn modelId="{3DA0D964-9C4E-4381-8589-D15C4A299B9B}" type="presParOf" srcId="{8CC66546-9E60-4CB3-B68C-0565A9D5DD2D}" destId="{83C2C9B1-D238-4C8C-BF55-8A850A265D63}" srcOrd="7" destOrd="0" presId="urn:microsoft.com/office/officeart/2005/8/layout/cycle6"/>
    <dgm:cxn modelId="{2162EC69-3571-4599-ACD7-341DC57C618C}" type="presParOf" srcId="{8CC66546-9E60-4CB3-B68C-0565A9D5DD2D}" destId="{C254DE0C-4C9B-4CAF-99E8-1CD21719016A}" srcOrd="8" destOrd="0" presId="urn:microsoft.com/office/officeart/2005/8/layout/cycle6"/>
    <dgm:cxn modelId="{D0D577C8-6C45-4643-98CD-D6256FE059D0}" type="presParOf" srcId="{8CC66546-9E60-4CB3-B68C-0565A9D5DD2D}" destId="{FC82A387-8ECC-4A0A-AD63-8E22E58E8356}" srcOrd="9" destOrd="0" presId="urn:microsoft.com/office/officeart/2005/8/layout/cycle6"/>
    <dgm:cxn modelId="{0E81564B-9407-466E-A512-9BE83C458F98}" type="presParOf" srcId="{8CC66546-9E60-4CB3-B68C-0565A9D5DD2D}" destId="{61067881-B596-43AB-B3A7-4F3D6B7F7575}" srcOrd="10" destOrd="0" presId="urn:microsoft.com/office/officeart/2005/8/layout/cycle6"/>
    <dgm:cxn modelId="{D118BDDA-9E96-47F8-B095-5C9937CA1B7F}" type="presParOf" srcId="{8CC66546-9E60-4CB3-B68C-0565A9D5DD2D}" destId="{1038720F-127A-4241-A19A-026B6776E7E8}" srcOrd="11" destOrd="0" presId="urn:microsoft.com/office/officeart/2005/8/layout/cycle6"/>
    <dgm:cxn modelId="{60427479-7BCD-427B-8ECC-110BC4EFCC35}" type="presParOf" srcId="{8CC66546-9E60-4CB3-B68C-0565A9D5DD2D}" destId="{72D4F58B-873B-4D77-85B0-F5FCCA8DF855}" srcOrd="12" destOrd="0" presId="urn:microsoft.com/office/officeart/2005/8/layout/cycle6"/>
    <dgm:cxn modelId="{88D34151-CD6D-4121-8444-43B203B82FE8}" type="presParOf" srcId="{8CC66546-9E60-4CB3-B68C-0565A9D5DD2D}" destId="{096F4442-8BDE-41FC-9300-4C237E0EB82A}" srcOrd="13" destOrd="0" presId="urn:microsoft.com/office/officeart/2005/8/layout/cycle6"/>
    <dgm:cxn modelId="{EB55B498-D2B0-4342-A8ED-7EA158DD5229}" type="presParOf" srcId="{8CC66546-9E60-4CB3-B68C-0565A9D5DD2D}" destId="{5ABB7CBA-BE62-4C5C-A6FF-527FC54D29BE}"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241C5B-8FDE-46CA-8B5E-939E1893DE78}"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GB"/>
        </a:p>
      </dgm:t>
    </dgm:pt>
    <dgm:pt modelId="{FD70CF0F-5567-41E9-AF85-85F8E6CDCF39}">
      <dgm:prSet phldrT="[Text]"/>
      <dgm:spPr/>
      <dgm:t>
        <a:bodyPr/>
        <a:lstStyle/>
        <a:p>
          <a:r>
            <a:rPr lang="en-GB" dirty="0"/>
            <a:t>Grandparents</a:t>
          </a:r>
        </a:p>
        <a:p>
          <a:r>
            <a:rPr lang="en-GB" dirty="0"/>
            <a:t>(n=3)</a:t>
          </a:r>
        </a:p>
      </dgm:t>
    </dgm:pt>
    <dgm:pt modelId="{DC79D7E8-AEAA-4FC3-B42C-7173F55311C7}" type="parTrans" cxnId="{7ECC663B-8BB0-42FF-AE05-A5AE6BABA2B8}">
      <dgm:prSet/>
      <dgm:spPr/>
      <dgm:t>
        <a:bodyPr/>
        <a:lstStyle/>
        <a:p>
          <a:endParaRPr lang="en-GB"/>
        </a:p>
      </dgm:t>
    </dgm:pt>
    <dgm:pt modelId="{BE865317-779D-4517-BBEE-3F553EEE45A6}" type="sibTrans" cxnId="{7ECC663B-8BB0-42FF-AE05-A5AE6BABA2B8}">
      <dgm:prSet/>
      <dgm:spPr/>
      <dgm:t>
        <a:bodyPr/>
        <a:lstStyle/>
        <a:p>
          <a:endParaRPr lang="en-GB"/>
        </a:p>
      </dgm:t>
    </dgm:pt>
    <dgm:pt modelId="{6FDB4678-C57A-4031-8563-4EA3CFF6A320}">
      <dgm:prSet phldrT="[Text]"/>
      <dgm:spPr/>
      <dgm:t>
        <a:bodyPr/>
        <a:lstStyle/>
        <a:p>
          <a:r>
            <a:rPr lang="en-GB" dirty="0"/>
            <a:t>Fathers</a:t>
          </a:r>
        </a:p>
        <a:p>
          <a:r>
            <a:rPr lang="en-GB" dirty="0"/>
            <a:t>(n=3)</a:t>
          </a:r>
        </a:p>
      </dgm:t>
    </dgm:pt>
    <dgm:pt modelId="{49CB316A-0F03-473D-A2AC-9A40802567DB}" type="parTrans" cxnId="{A50BE6EF-E494-4F25-B59A-990B543D935F}">
      <dgm:prSet/>
      <dgm:spPr/>
      <dgm:t>
        <a:bodyPr/>
        <a:lstStyle/>
        <a:p>
          <a:endParaRPr lang="en-GB"/>
        </a:p>
      </dgm:t>
    </dgm:pt>
    <dgm:pt modelId="{ACE3BA90-9007-4CD4-804B-30D9F073907F}" type="sibTrans" cxnId="{A50BE6EF-E494-4F25-B59A-990B543D935F}">
      <dgm:prSet/>
      <dgm:spPr/>
      <dgm:t>
        <a:bodyPr/>
        <a:lstStyle/>
        <a:p>
          <a:endParaRPr lang="en-GB"/>
        </a:p>
      </dgm:t>
    </dgm:pt>
    <dgm:pt modelId="{0F3E6AE8-6A84-4C5C-8D9E-E934B958B41D}">
      <dgm:prSet phldrT="[Text]"/>
      <dgm:spPr/>
      <dgm:t>
        <a:bodyPr/>
        <a:lstStyle/>
        <a:p>
          <a:r>
            <a:rPr lang="en-GB" dirty="0"/>
            <a:t>Children (5-11 yrs)</a:t>
          </a:r>
        </a:p>
        <a:p>
          <a:r>
            <a:rPr lang="en-GB" dirty="0"/>
            <a:t>(n=14)</a:t>
          </a:r>
        </a:p>
      </dgm:t>
    </dgm:pt>
    <dgm:pt modelId="{3C14E33A-2A14-49F6-8A82-9F9FBE42425B}" type="parTrans" cxnId="{0F26E839-5F3C-4834-A610-919BAA8EB4AC}">
      <dgm:prSet/>
      <dgm:spPr/>
      <dgm:t>
        <a:bodyPr/>
        <a:lstStyle/>
        <a:p>
          <a:endParaRPr lang="en-GB"/>
        </a:p>
      </dgm:t>
    </dgm:pt>
    <dgm:pt modelId="{88EDAF90-F14C-418C-BBB5-B206035868C7}" type="sibTrans" cxnId="{0F26E839-5F3C-4834-A610-919BAA8EB4AC}">
      <dgm:prSet/>
      <dgm:spPr/>
      <dgm:t>
        <a:bodyPr/>
        <a:lstStyle/>
        <a:p>
          <a:endParaRPr lang="en-GB"/>
        </a:p>
      </dgm:t>
    </dgm:pt>
    <dgm:pt modelId="{7868FF8E-1623-4986-8B09-883204635855}">
      <dgm:prSet phldrT="[Text]"/>
      <dgm:spPr/>
      <dgm:t>
        <a:bodyPr/>
        <a:lstStyle/>
        <a:p>
          <a:r>
            <a:rPr lang="en-GB" dirty="0"/>
            <a:t>Mothers</a:t>
          </a:r>
        </a:p>
        <a:p>
          <a:r>
            <a:rPr lang="en-GB" dirty="0"/>
            <a:t>(n=6)</a:t>
          </a:r>
        </a:p>
      </dgm:t>
    </dgm:pt>
    <dgm:pt modelId="{50FEDF76-B9DE-4524-BC87-9130C06C3D79}" type="parTrans" cxnId="{D6AAD244-6F0D-4AFB-9197-8ADC89E37702}">
      <dgm:prSet/>
      <dgm:spPr/>
      <dgm:t>
        <a:bodyPr/>
        <a:lstStyle/>
        <a:p>
          <a:endParaRPr lang="en-GB"/>
        </a:p>
      </dgm:t>
    </dgm:pt>
    <dgm:pt modelId="{A0EF429A-A52E-43C3-9C61-056E8D02CD9C}" type="sibTrans" cxnId="{D6AAD244-6F0D-4AFB-9197-8ADC89E37702}">
      <dgm:prSet/>
      <dgm:spPr/>
      <dgm:t>
        <a:bodyPr/>
        <a:lstStyle/>
        <a:p>
          <a:endParaRPr lang="en-GB"/>
        </a:p>
      </dgm:t>
    </dgm:pt>
    <dgm:pt modelId="{F70F8892-FC1F-4461-BBB5-BAF4B52EB6A6}" type="pres">
      <dgm:prSet presAssocID="{6C241C5B-8FDE-46CA-8B5E-939E1893DE78}" presName="cycle" presStyleCnt="0">
        <dgm:presLayoutVars>
          <dgm:dir/>
          <dgm:resizeHandles val="exact"/>
        </dgm:presLayoutVars>
      </dgm:prSet>
      <dgm:spPr/>
    </dgm:pt>
    <dgm:pt modelId="{5B03E48B-6E79-4FCA-B434-CD582A7428AB}" type="pres">
      <dgm:prSet presAssocID="{FD70CF0F-5567-41E9-AF85-85F8E6CDCF39}" presName="node" presStyleLbl="node1" presStyleIdx="0" presStyleCnt="4">
        <dgm:presLayoutVars>
          <dgm:bulletEnabled val="1"/>
        </dgm:presLayoutVars>
      </dgm:prSet>
      <dgm:spPr/>
    </dgm:pt>
    <dgm:pt modelId="{4B440D34-F04E-4F6F-B284-41D4CCDDA0DF}" type="pres">
      <dgm:prSet presAssocID="{FD70CF0F-5567-41E9-AF85-85F8E6CDCF39}" presName="spNode" presStyleCnt="0"/>
      <dgm:spPr/>
    </dgm:pt>
    <dgm:pt modelId="{B0321D23-290D-46EF-90C5-059728A6B2B9}" type="pres">
      <dgm:prSet presAssocID="{BE865317-779D-4517-BBEE-3F553EEE45A6}" presName="sibTrans" presStyleLbl="sibTrans1D1" presStyleIdx="0" presStyleCnt="4"/>
      <dgm:spPr/>
    </dgm:pt>
    <dgm:pt modelId="{DEB671E2-36BB-45C7-AC07-6D87D99435FF}" type="pres">
      <dgm:prSet presAssocID="{6FDB4678-C57A-4031-8563-4EA3CFF6A320}" presName="node" presStyleLbl="node1" presStyleIdx="1" presStyleCnt="4">
        <dgm:presLayoutVars>
          <dgm:bulletEnabled val="1"/>
        </dgm:presLayoutVars>
      </dgm:prSet>
      <dgm:spPr/>
    </dgm:pt>
    <dgm:pt modelId="{5395499C-64EB-4541-A57A-D15D32FBDEBB}" type="pres">
      <dgm:prSet presAssocID="{6FDB4678-C57A-4031-8563-4EA3CFF6A320}" presName="spNode" presStyleCnt="0"/>
      <dgm:spPr/>
    </dgm:pt>
    <dgm:pt modelId="{CDE7715B-D5E0-405A-835D-123FA57EF97C}" type="pres">
      <dgm:prSet presAssocID="{ACE3BA90-9007-4CD4-804B-30D9F073907F}" presName="sibTrans" presStyleLbl="sibTrans1D1" presStyleIdx="1" presStyleCnt="4"/>
      <dgm:spPr/>
    </dgm:pt>
    <dgm:pt modelId="{8312E048-AD39-4B48-9A05-E0DEC5FB8BB0}" type="pres">
      <dgm:prSet presAssocID="{0F3E6AE8-6A84-4C5C-8D9E-E934B958B41D}" presName="node" presStyleLbl="node1" presStyleIdx="2" presStyleCnt="4">
        <dgm:presLayoutVars>
          <dgm:bulletEnabled val="1"/>
        </dgm:presLayoutVars>
      </dgm:prSet>
      <dgm:spPr/>
    </dgm:pt>
    <dgm:pt modelId="{34888D83-31EE-4A36-B557-37D207E00B4B}" type="pres">
      <dgm:prSet presAssocID="{0F3E6AE8-6A84-4C5C-8D9E-E934B958B41D}" presName="spNode" presStyleCnt="0"/>
      <dgm:spPr/>
    </dgm:pt>
    <dgm:pt modelId="{12BB2E82-9F65-479E-A0F1-6FF64AD2B148}" type="pres">
      <dgm:prSet presAssocID="{88EDAF90-F14C-418C-BBB5-B206035868C7}" presName="sibTrans" presStyleLbl="sibTrans1D1" presStyleIdx="2" presStyleCnt="4"/>
      <dgm:spPr/>
    </dgm:pt>
    <dgm:pt modelId="{3D0A8770-2AD3-47E5-84B5-D1E3743B3CAB}" type="pres">
      <dgm:prSet presAssocID="{7868FF8E-1623-4986-8B09-883204635855}" presName="node" presStyleLbl="node1" presStyleIdx="3" presStyleCnt="4">
        <dgm:presLayoutVars>
          <dgm:bulletEnabled val="1"/>
        </dgm:presLayoutVars>
      </dgm:prSet>
      <dgm:spPr/>
    </dgm:pt>
    <dgm:pt modelId="{19BCA915-04E1-4E50-A5A1-6E0169BF1EF0}" type="pres">
      <dgm:prSet presAssocID="{7868FF8E-1623-4986-8B09-883204635855}" presName="spNode" presStyleCnt="0"/>
      <dgm:spPr/>
    </dgm:pt>
    <dgm:pt modelId="{EA4CF6EB-90D8-4516-801B-D9448167EA5F}" type="pres">
      <dgm:prSet presAssocID="{A0EF429A-A52E-43C3-9C61-056E8D02CD9C}" presName="sibTrans" presStyleLbl="sibTrans1D1" presStyleIdx="3" presStyleCnt="4"/>
      <dgm:spPr/>
    </dgm:pt>
  </dgm:ptLst>
  <dgm:cxnLst>
    <dgm:cxn modelId="{5EA8F417-644F-48A2-94E8-6767B293B14E}" type="presOf" srcId="{BE865317-779D-4517-BBEE-3F553EEE45A6}" destId="{B0321D23-290D-46EF-90C5-059728A6B2B9}" srcOrd="0" destOrd="0" presId="urn:microsoft.com/office/officeart/2005/8/layout/cycle6"/>
    <dgm:cxn modelId="{E0DD6620-4FE0-452F-83D2-88BAAD374B2A}" type="presOf" srcId="{88EDAF90-F14C-418C-BBB5-B206035868C7}" destId="{12BB2E82-9F65-479E-A0F1-6FF64AD2B148}" srcOrd="0" destOrd="0" presId="urn:microsoft.com/office/officeart/2005/8/layout/cycle6"/>
    <dgm:cxn modelId="{A42C5D23-C9B5-4A2D-BC2A-22E840103083}" type="presOf" srcId="{FD70CF0F-5567-41E9-AF85-85F8E6CDCF39}" destId="{5B03E48B-6E79-4FCA-B434-CD582A7428AB}" srcOrd="0" destOrd="0" presId="urn:microsoft.com/office/officeart/2005/8/layout/cycle6"/>
    <dgm:cxn modelId="{0F26E839-5F3C-4834-A610-919BAA8EB4AC}" srcId="{6C241C5B-8FDE-46CA-8B5E-939E1893DE78}" destId="{0F3E6AE8-6A84-4C5C-8D9E-E934B958B41D}" srcOrd="2" destOrd="0" parTransId="{3C14E33A-2A14-49F6-8A82-9F9FBE42425B}" sibTransId="{88EDAF90-F14C-418C-BBB5-B206035868C7}"/>
    <dgm:cxn modelId="{7ECC663B-8BB0-42FF-AE05-A5AE6BABA2B8}" srcId="{6C241C5B-8FDE-46CA-8B5E-939E1893DE78}" destId="{FD70CF0F-5567-41E9-AF85-85F8E6CDCF39}" srcOrd="0" destOrd="0" parTransId="{DC79D7E8-AEAA-4FC3-B42C-7173F55311C7}" sibTransId="{BE865317-779D-4517-BBEE-3F553EEE45A6}"/>
    <dgm:cxn modelId="{7F0E135D-A8B2-486A-8CAF-C24E96CCC433}" type="presOf" srcId="{ACE3BA90-9007-4CD4-804B-30D9F073907F}" destId="{CDE7715B-D5E0-405A-835D-123FA57EF97C}" srcOrd="0" destOrd="0" presId="urn:microsoft.com/office/officeart/2005/8/layout/cycle6"/>
    <dgm:cxn modelId="{BABEC560-11D8-44CF-85C6-96E041FC11DC}" type="presOf" srcId="{6C241C5B-8FDE-46CA-8B5E-939E1893DE78}" destId="{F70F8892-FC1F-4461-BBB5-BAF4B52EB6A6}" srcOrd="0" destOrd="0" presId="urn:microsoft.com/office/officeart/2005/8/layout/cycle6"/>
    <dgm:cxn modelId="{D6AAD244-6F0D-4AFB-9197-8ADC89E37702}" srcId="{6C241C5B-8FDE-46CA-8B5E-939E1893DE78}" destId="{7868FF8E-1623-4986-8B09-883204635855}" srcOrd="3" destOrd="0" parTransId="{50FEDF76-B9DE-4524-BC87-9130C06C3D79}" sibTransId="{A0EF429A-A52E-43C3-9C61-056E8D02CD9C}"/>
    <dgm:cxn modelId="{6153067A-89DC-45A6-870B-242EBB349375}" type="presOf" srcId="{7868FF8E-1623-4986-8B09-883204635855}" destId="{3D0A8770-2AD3-47E5-84B5-D1E3743B3CAB}" srcOrd="0" destOrd="0" presId="urn:microsoft.com/office/officeart/2005/8/layout/cycle6"/>
    <dgm:cxn modelId="{EB058E9C-F39B-45B1-BBE3-48C3A7EE57CC}" type="presOf" srcId="{0F3E6AE8-6A84-4C5C-8D9E-E934B958B41D}" destId="{8312E048-AD39-4B48-9A05-E0DEC5FB8BB0}" srcOrd="0" destOrd="0" presId="urn:microsoft.com/office/officeart/2005/8/layout/cycle6"/>
    <dgm:cxn modelId="{94D1749F-8451-4F84-8125-DA90A2979AC2}" type="presOf" srcId="{A0EF429A-A52E-43C3-9C61-056E8D02CD9C}" destId="{EA4CF6EB-90D8-4516-801B-D9448167EA5F}" srcOrd="0" destOrd="0" presId="urn:microsoft.com/office/officeart/2005/8/layout/cycle6"/>
    <dgm:cxn modelId="{795104BF-7208-4EFD-AAD0-84DE2A98B6B4}" type="presOf" srcId="{6FDB4678-C57A-4031-8563-4EA3CFF6A320}" destId="{DEB671E2-36BB-45C7-AC07-6D87D99435FF}" srcOrd="0" destOrd="0" presId="urn:microsoft.com/office/officeart/2005/8/layout/cycle6"/>
    <dgm:cxn modelId="{A50BE6EF-E494-4F25-B59A-990B543D935F}" srcId="{6C241C5B-8FDE-46CA-8B5E-939E1893DE78}" destId="{6FDB4678-C57A-4031-8563-4EA3CFF6A320}" srcOrd="1" destOrd="0" parTransId="{49CB316A-0F03-473D-A2AC-9A40802567DB}" sibTransId="{ACE3BA90-9007-4CD4-804B-30D9F073907F}"/>
    <dgm:cxn modelId="{5CF2E7A9-3B6F-499B-9392-79C1387CFBB8}" type="presParOf" srcId="{F70F8892-FC1F-4461-BBB5-BAF4B52EB6A6}" destId="{5B03E48B-6E79-4FCA-B434-CD582A7428AB}" srcOrd="0" destOrd="0" presId="urn:microsoft.com/office/officeart/2005/8/layout/cycle6"/>
    <dgm:cxn modelId="{1E124EC1-0033-4E36-8142-6AD6AFD327F8}" type="presParOf" srcId="{F70F8892-FC1F-4461-BBB5-BAF4B52EB6A6}" destId="{4B440D34-F04E-4F6F-B284-41D4CCDDA0DF}" srcOrd="1" destOrd="0" presId="urn:microsoft.com/office/officeart/2005/8/layout/cycle6"/>
    <dgm:cxn modelId="{485F8118-5C59-4783-95AD-31F289F336EE}" type="presParOf" srcId="{F70F8892-FC1F-4461-BBB5-BAF4B52EB6A6}" destId="{B0321D23-290D-46EF-90C5-059728A6B2B9}" srcOrd="2" destOrd="0" presId="urn:microsoft.com/office/officeart/2005/8/layout/cycle6"/>
    <dgm:cxn modelId="{482B23F0-B11B-4ACA-B75E-184208E399B4}" type="presParOf" srcId="{F70F8892-FC1F-4461-BBB5-BAF4B52EB6A6}" destId="{DEB671E2-36BB-45C7-AC07-6D87D99435FF}" srcOrd="3" destOrd="0" presId="urn:microsoft.com/office/officeart/2005/8/layout/cycle6"/>
    <dgm:cxn modelId="{A53AE0F8-5814-468F-AFBC-BCF76EF4712A}" type="presParOf" srcId="{F70F8892-FC1F-4461-BBB5-BAF4B52EB6A6}" destId="{5395499C-64EB-4541-A57A-D15D32FBDEBB}" srcOrd="4" destOrd="0" presId="urn:microsoft.com/office/officeart/2005/8/layout/cycle6"/>
    <dgm:cxn modelId="{4EE85963-61FA-44CB-BCB4-D28550782972}" type="presParOf" srcId="{F70F8892-FC1F-4461-BBB5-BAF4B52EB6A6}" destId="{CDE7715B-D5E0-405A-835D-123FA57EF97C}" srcOrd="5" destOrd="0" presId="urn:microsoft.com/office/officeart/2005/8/layout/cycle6"/>
    <dgm:cxn modelId="{0A9FB4F9-8BE9-4BE9-ACE3-6FB4CE16A5CF}" type="presParOf" srcId="{F70F8892-FC1F-4461-BBB5-BAF4B52EB6A6}" destId="{8312E048-AD39-4B48-9A05-E0DEC5FB8BB0}" srcOrd="6" destOrd="0" presId="urn:microsoft.com/office/officeart/2005/8/layout/cycle6"/>
    <dgm:cxn modelId="{82FD28D8-BCC4-4C63-A51E-4D577E374AC5}" type="presParOf" srcId="{F70F8892-FC1F-4461-BBB5-BAF4B52EB6A6}" destId="{34888D83-31EE-4A36-B557-37D207E00B4B}" srcOrd="7" destOrd="0" presId="urn:microsoft.com/office/officeart/2005/8/layout/cycle6"/>
    <dgm:cxn modelId="{55C903D9-7DC6-4005-B397-C75914D4E542}" type="presParOf" srcId="{F70F8892-FC1F-4461-BBB5-BAF4B52EB6A6}" destId="{12BB2E82-9F65-479E-A0F1-6FF64AD2B148}" srcOrd="8" destOrd="0" presId="urn:microsoft.com/office/officeart/2005/8/layout/cycle6"/>
    <dgm:cxn modelId="{39991B5F-E62B-4549-9800-BC74EF27BD37}" type="presParOf" srcId="{F70F8892-FC1F-4461-BBB5-BAF4B52EB6A6}" destId="{3D0A8770-2AD3-47E5-84B5-D1E3743B3CAB}" srcOrd="9" destOrd="0" presId="urn:microsoft.com/office/officeart/2005/8/layout/cycle6"/>
    <dgm:cxn modelId="{E44AE142-406E-4E45-ADF7-0B4C4F0F8C5D}" type="presParOf" srcId="{F70F8892-FC1F-4461-BBB5-BAF4B52EB6A6}" destId="{19BCA915-04E1-4E50-A5A1-6E0169BF1EF0}" srcOrd="10" destOrd="0" presId="urn:microsoft.com/office/officeart/2005/8/layout/cycle6"/>
    <dgm:cxn modelId="{8FD65979-102E-42E7-978F-A6829DAB052F}" type="presParOf" srcId="{F70F8892-FC1F-4461-BBB5-BAF4B52EB6A6}" destId="{EA4CF6EB-90D8-4516-801B-D9448167EA5F}" srcOrd="11" destOrd="0" presId="urn:microsoft.com/office/officeart/2005/8/layout/cycle6"/>
  </dgm:cxnLst>
  <dgm:bg>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E62CC5-4C7E-4684-ADA5-851D78759265}">
      <dsp:nvSpPr>
        <dsp:cNvPr id="0" name=""/>
        <dsp:cNvSpPr/>
      </dsp:nvSpPr>
      <dsp:spPr>
        <a:xfrm>
          <a:off x="1991359" y="40639"/>
          <a:ext cx="2113280" cy="2113280"/>
        </a:xfrm>
        <a:prstGeom prst="ellipse">
          <a:avLst/>
        </a:prstGeom>
        <a:solidFill>
          <a:schemeClr val="lt1">
            <a:alpha val="50000"/>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GB" sz="1300" kern="1200" dirty="0"/>
            <a:t>Stakeholder</a:t>
          </a:r>
        </a:p>
      </dsp:txBody>
      <dsp:txXfrm>
        <a:off x="2235200" y="325119"/>
        <a:ext cx="1625600" cy="670560"/>
      </dsp:txXfrm>
    </dsp:sp>
    <dsp:sp modelId="{BB3B77C2-ED62-4DDC-8FCA-3E4A93DF1CC5}">
      <dsp:nvSpPr>
        <dsp:cNvPr id="0" name=""/>
        <dsp:cNvSpPr/>
      </dsp:nvSpPr>
      <dsp:spPr>
        <a:xfrm>
          <a:off x="2926080" y="975359"/>
          <a:ext cx="2113280" cy="2113280"/>
        </a:xfrm>
        <a:prstGeom prst="ellipse">
          <a:avLst/>
        </a:prstGeom>
        <a:solidFill>
          <a:schemeClr val="lt1">
            <a:alpha val="50000"/>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GB" sz="1300" kern="1200" dirty="0"/>
            <a:t>Family</a:t>
          </a:r>
        </a:p>
      </dsp:txBody>
      <dsp:txXfrm>
        <a:off x="4064000" y="1219200"/>
        <a:ext cx="812800" cy="1625600"/>
      </dsp:txXfrm>
    </dsp:sp>
    <dsp:sp modelId="{52EEB78A-5341-4115-B72E-8D0109A1AB9F}">
      <dsp:nvSpPr>
        <dsp:cNvPr id="0" name=""/>
        <dsp:cNvSpPr/>
      </dsp:nvSpPr>
      <dsp:spPr>
        <a:xfrm>
          <a:off x="1991359" y="1910080"/>
          <a:ext cx="2113280" cy="2113280"/>
        </a:xfrm>
        <a:prstGeom prst="ellipse">
          <a:avLst/>
        </a:prstGeom>
        <a:solidFill>
          <a:schemeClr val="lt1">
            <a:alpha val="50000"/>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GB" sz="1300" kern="1200" dirty="0"/>
            <a:t>TENT Community</a:t>
          </a:r>
        </a:p>
      </dsp:txBody>
      <dsp:txXfrm>
        <a:off x="2235200" y="3068320"/>
        <a:ext cx="1625600" cy="670560"/>
      </dsp:txXfrm>
    </dsp:sp>
    <dsp:sp modelId="{76AB2E0F-2766-4044-A72E-5DA527444000}">
      <dsp:nvSpPr>
        <dsp:cNvPr id="0" name=""/>
        <dsp:cNvSpPr/>
      </dsp:nvSpPr>
      <dsp:spPr>
        <a:xfrm>
          <a:off x="1056640" y="975359"/>
          <a:ext cx="2113280" cy="2113280"/>
        </a:xfrm>
        <a:prstGeom prst="ellipse">
          <a:avLst/>
        </a:prstGeom>
        <a:solidFill>
          <a:schemeClr val="lt1">
            <a:alpha val="50000"/>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GB" sz="1300" kern="1200" dirty="0"/>
            <a:t>Institutions</a:t>
          </a:r>
        </a:p>
      </dsp:txBody>
      <dsp:txXfrm>
        <a:off x="1219200" y="1219200"/>
        <a:ext cx="812800" cy="16256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0FCFAC-CF36-4EE2-AFEE-D376E756005D}">
      <dsp:nvSpPr>
        <dsp:cNvPr id="0" name=""/>
        <dsp:cNvSpPr/>
      </dsp:nvSpPr>
      <dsp:spPr>
        <a:xfrm>
          <a:off x="2264593" y="1126"/>
          <a:ext cx="1200136" cy="780088"/>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Avenir Next LT Pro" panose="020B0504020202020204" pitchFamily="34" charset="0"/>
            </a:rPr>
            <a:t>TENT Community</a:t>
          </a:r>
        </a:p>
      </dsp:txBody>
      <dsp:txXfrm>
        <a:off x="2302674" y="39207"/>
        <a:ext cx="1123974" cy="703926"/>
      </dsp:txXfrm>
    </dsp:sp>
    <dsp:sp modelId="{BFFD6FE8-54D0-44C1-9B16-64365A19EE32}">
      <dsp:nvSpPr>
        <dsp:cNvPr id="0" name=""/>
        <dsp:cNvSpPr/>
      </dsp:nvSpPr>
      <dsp:spPr>
        <a:xfrm>
          <a:off x="1305331" y="391171"/>
          <a:ext cx="3118659" cy="3118659"/>
        </a:xfrm>
        <a:custGeom>
          <a:avLst/>
          <a:gdLst/>
          <a:ahLst/>
          <a:cxnLst/>
          <a:rect l="0" t="0" r="0" b="0"/>
          <a:pathLst>
            <a:path>
              <a:moveTo>
                <a:pt x="2167652" y="123553"/>
              </a:moveTo>
              <a:arcTo wR="1559329" hR="1559329" stAng="17577711" swAng="196271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8F8EB3C-8B0C-4F64-AA85-644CD96377C8}">
      <dsp:nvSpPr>
        <dsp:cNvPr id="0" name=""/>
        <dsp:cNvSpPr/>
      </dsp:nvSpPr>
      <dsp:spPr>
        <a:xfrm>
          <a:off x="3747604" y="1078597"/>
          <a:ext cx="1200136" cy="780088"/>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Avenir Next LT Pro" panose="020B0504020202020204" pitchFamily="34" charset="0"/>
            </a:rPr>
            <a:t>TENT Practitioners</a:t>
          </a:r>
        </a:p>
      </dsp:txBody>
      <dsp:txXfrm>
        <a:off x="3785685" y="1116678"/>
        <a:ext cx="1123974" cy="703926"/>
      </dsp:txXfrm>
    </dsp:sp>
    <dsp:sp modelId="{6E0CEF6B-3660-4DEB-A7DB-FFD50B89FC78}">
      <dsp:nvSpPr>
        <dsp:cNvPr id="0" name=""/>
        <dsp:cNvSpPr/>
      </dsp:nvSpPr>
      <dsp:spPr>
        <a:xfrm>
          <a:off x="1305331" y="391171"/>
          <a:ext cx="3118659" cy="3118659"/>
        </a:xfrm>
        <a:custGeom>
          <a:avLst/>
          <a:gdLst/>
          <a:ahLst/>
          <a:cxnLst/>
          <a:rect l="0" t="0" r="0" b="0"/>
          <a:pathLst>
            <a:path>
              <a:moveTo>
                <a:pt x="3116510" y="1477486"/>
              </a:moveTo>
              <a:arcTo wR="1559329" hR="1559329" stAng="21419482" swAng="219720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81F809D-3C5A-4F41-9E31-DD49F0D55D06}">
      <dsp:nvSpPr>
        <dsp:cNvPr id="0" name=""/>
        <dsp:cNvSpPr/>
      </dsp:nvSpPr>
      <dsp:spPr>
        <a:xfrm>
          <a:off x="3181144" y="2821980"/>
          <a:ext cx="1200136" cy="780088"/>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Avenir Next LT Pro" panose="020B0504020202020204" pitchFamily="34" charset="0"/>
            </a:rPr>
            <a:t>TENT Advisory Network</a:t>
          </a:r>
        </a:p>
      </dsp:txBody>
      <dsp:txXfrm>
        <a:off x="3219225" y="2860061"/>
        <a:ext cx="1123974" cy="703926"/>
      </dsp:txXfrm>
    </dsp:sp>
    <dsp:sp modelId="{C254DE0C-4C9B-4CAF-99E8-1CD21719016A}">
      <dsp:nvSpPr>
        <dsp:cNvPr id="0" name=""/>
        <dsp:cNvSpPr/>
      </dsp:nvSpPr>
      <dsp:spPr>
        <a:xfrm>
          <a:off x="1305331" y="391171"/>
          <a:ext cx="3118659" cy="3118659"/>
        </a:xfrm>
        <a:custGeom>
          <a:avLst/>
          <a:gdLst/>
          <a:ahLst/>
          <a:cxnLst/>
          <a:rect l="0" t="0" r="0" b="0"/>
          <a:pathLst>
            <a:path>
              <a:moveTo>
                <a:pt x="1869612" y="3087477"/>
              </a:moveTo>
              <a:arcTo wR="1559329" hR="1559329" stAng="4711345" swAng="1377309"/>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C82A387-8ECC-4A0A-AD63-8E22E58E8356}">
      <dsp:nvSpPr>
        <dsp:cNvPr id="0" name=""/>
        <dsp:cNvSpPr/>
      </dsp:nvSpPr>
      <dsp:spPr>
        <a:xfrm>
          <a:off x="1348042" y="2821980"/>
          <a:ext cx="1200136" cy="780088"/>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Avenir Next LT Pro" panose="020B0504020202020204" pitchFamily="34" charset="0"/>
            </a:rPr>
            <a:t>Professional Researcher</a:t>
          </a:r>
        </a:p>
      </dsp:txBody>
      <dsp:txXfrm>
        <a:off x="1386123" y="2860061"/>
        <a:ext cx="1123974" cy="703926"/>
      </dsp:txXfrm>
    </dsp:sp>
    <dsp:sp modelId="{1038720F-127A-4241-A19A-026B6776E7E8}">
      <dsp:nvSpPr>
        <dsp:cNvPr id="0" name=""/>
        <dsp:cNvSpPr/>
      </dsp:nvSpPr>
      <dsp:spPr>
        <a:xfrm>
          <a:off x="1305331" y="391171"/>
          <a:ext cx="3118659" cy="3118659"/>
        </a:xfrm>
        <a:custGeom>
          <a:avLst/>
          <a:gdLst/>
          <a:ahLst/>
          <a:cxnLst/>
          <a:rect l="0" t="0" r="0" b="0"/>
          <a:pathLst>
            <a:path>
              <a:moveTo>
                <a:pt x="260704" y="2422510"/>
              </a:moveTo>
              <a:arcTo wR="1559329" hR="1559329" stAng="8783310" swAng="219720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2D4F58B-873B-4D77-85B0-F5FCCA8DF855}">
      <dsp:nvSpPr>
        <dsp:cNvPr id="0" name=""/>
        <dsp:cNvSpPr/>
      </dsp:nvSpPr>
      <dsp:spPr>
        <a:xfrm>
          <a:off x="781582" y="1078597"/>
          <a:ext cx="1200136" cy="780088"/>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Avenir Next LT Pro" panose="020B0504020202020204" pitchFamily="34" charset="0"/>
            </a:rPr>
            <a:t>Community Researcher</a:t>
          </a:r>
        </a:p>
      </dsp:txBody>
      <dsp:txXfrm>
        <a:off x="819663" y="1116678"/>
        <a:ext cx="1123974" cy="703926"/>
      </dsp:txXfrm>
    </dsp:sp>
    <dsp:sp modelId="{5ABB7CBA-BE62-4C5C-A6FF-527FC54D29BE}">
      <dsp:nvSpPr>
        <dsp:cNvPr id="0" name=""/>
        <dsp:cNvSpPr/>
      </dsp:nvSpPr>
      <dsp:spPr>
        <a:xfrm>
          <a:off x="1305331" y="391171"/>
          <a:ext cx="3118659" cy="3118659"/>
        </a:xfrm>
        <a:custGeom>
          <a:avLst/>
          <a:gdLst/>
          <a:ahLst/>
          <a:cxnLst/>
          <a:rect l="0" t="0" r="0" b="0"/>
          <a:pathLst>
            <a:path>
              <a:moveTo>
                <a:pt x="271572" y="680017"/>
              </a:moveTo>
              <a:arcTo wR="1559329" hR="1559329" stAng="12859574" swAng="196271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03E48B-6E79-4FCA-B434-CD582A7428AB}">
      <dsp:nvSpPr>
        <dsp:cNvPr id="0" name=""/>
        <dsp:cNvSpPr/>
      </dsp:nvSpPr>
      <dsp:spPr>
        <a:xfrm>
          <a:off x="2585438" y="337"/>
          <a:ext cx="1212460" cy="7880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Grandparents</a:t>
          </a:r>
        </a:p>
        <a:p>
          <a:pPr marL="0" lvl="0" indent="0" algn="ctr" defTabSz="533400">
            <a:lnSpc>
              <a:spcPct val="90000"/>
            </a:lnSpc>
            <a:spcBef>
              <a:spcPct val="0"/>
            </a:spcBef>
            <a:spcAft>
              <a:spcPct val="35000"/>
            </a:spcAft>
            <a:buNone/>
          </a:pPr>
          <a:r>
            <a:rPr lang="en-GB" sz="1200" kern="1200" dirty="0"/>
            <a:t>(n=3)</a:t>
          </a:r>
        </a:p>
      </dsp:txBody>
      <dsp:txXfrm>
        <a:off x="2623910" y="38809"/>
        <a:ext cx="1135516" cy="711155"/>
      </dsp:txXfrm>
    </dsp:sp>
    <dsp:sp modelId="{B0321D23-290D-46EF-90C5-059728A6B2B9}">
      <dsp:nvSpPr>
        <dsp:cNvPr id="0" name=""/>
        <dsp:cNvSpPr/>
      </dsp:nvSpPr>
      <dsp:spPr>
        <a:xfrm>
          <a:off x="1889018" y="394386"/>
          <a:ext cx="2605301" cy="2605301"/>
        </a:xfrm>
        <a:custGeom>
          <a:avLst/>
          <a:gdLst/>
          <a:ahLst/>
          <a:cxnLst/>
          <a:rect l="0" t="0" r="0" b="0"/>
          <a:pathLst>
            <a:path>
              <a:moveTo>
                <a:pt x="1917624" y="154301"/>
              </a:moveTo>
              <a:arcTo wR="1302650" hR="1302650" stAng="17890218" swAng="262719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EB671E2-36BB-45C7-AC07-6D87D99435FF}">
      <dsp:nvSpPr>
        <dsp:cNvPr id="0" name=""/>
        <dsp:cNvSpPr/>
      </dsp:nvSpPr>
      <dsp:spPr>
        <a:xfrm>
          <a:off x="3888089" y="1302987"/>
          <a:ext cx="1212460" cy="7880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Fathers</a:t>
          </a:r>
        </a:p>
        <a:p>
          <a:pPr marL="0" lvl="0" indent="0" algn="ctr" defTabSz="533400">
            <a:lnSpc>
              <a:spcPct val="90000"/>
            </a:lnSpc>
            <a:spcBef>
              <a:spcPct val="0"/>
            </a:spcBef>
            <a:spcAft>
              <a:spcPct val="35000"/>
            </a:spcAft>
            <a:buNone/>
          </a:pPr>
          <a:r>
            <a:rPr lang="en-GB" sz="1200" kern="1200" dirty="0"/>
            <a:t>(n=3)</a:t>
          </a:r>
        </a:p>
      </dsp:txBody>
      <dsp:txXfrm>
        <a:off x="3926561" y="1341459"/>
        <a:ext cx="1135516" cy="711155"/>
      </dsp:txXfrm>
    </dsp:sp>
    <dsp:sp modelId="{CDE7715B-D5E0-405A-835D-123FA57EF97C}">
      <dsp:nvSpPr>
        <dsp:cNvPr id="0" name=""/>
        <dsp:cNvSpPr/>
      </dsp:nvSpPr>
      <dsp:spPr>
        <a:xfrm>
          <a:off x="1889018" y="394386"/>
          <a:ext cx="2605301" cy="2605301"/>
        </a:xfrm>
        <a:custGeom>
          <a:avLst/>
          <a:gdLst/>
          <a:ahLst/>
          <a:cxnLst/>
          <a:rect l="0" t="0" r="0" b="0"/>
          <a:pathLst>
            <a:path>
              <a:moveTo>
                <a:pt x="2541242" y="1706123"/>
              </a:moveTo>
              <a:arcTo wR="1302650" hR="1302650" stAng="1082584" swAng="262719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312E048-AD39-4B48-9A05-E0DEC5FB8BB0}">
      <dsp:nvSpPr>
        <dsp:cNvPr id="0" name=""/>
        <dsp:cNvSpPr/>
      </dsp:nvSpPr>
      <dsp:spPr>
        <a:xfrm>
          <a:off x="2585438" y="2605638"/>
          <a:ext cx="1212460" cy="7880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Children (5-11 yrs)</a:t>
          </a:r>
        </a:p>
        <a:p>
          <a:pPr marL="0" lvl="0" indent="0" algn="ctr" defTabSz="533400">
            <a:lnSpc>
              <a:spcPct val="90000"/>
            </a:lnSpc>
            <a:spcBef>
              <a:spcPct val="0"/>
            </a:spcBef>
            <a:spcAft>
              <a:spcPct val="35000"/>
            </a:spcAft>
            <a:buNone/>
          </a:pPr>
          <a:r>
            <a:rPr lang="en-GB" sz="1200" kern="1200" dirty="0"/>
            <a:t>(n=14)</a:t>
          </a:r>
        </a:p>
      </dsp:txBody>
      <dsp:txXfrm>
        <a:off x="2623910" y="2644110"/>
        <a:ext cx="1135516" cy="711155"/>
      </dsp:txXfrm>
    </dsp:sp>
    <dsp:sp modelId="{12BB2E82-9F65-479E-A0F1-6FF64AD2B148}">
      <dsp:nvSpPr>
        <dsp:cNvPr id="0" name=""/>
        <dsp:cNvSpPr/>
      </dsp:nvSpPr>
      <dsp:spPr>
        <a:xfrm>
          <a:off x="1889018" y="394386"/>
          <a:ext cx="2605301" cy="2605301"/>
        </a:xfrm>
        <a:custGeom>
          <a:avLst/>
          <a:gdLst/>
          <a:ahLst/>
          <a:cxnLst/>
          <a:rect l="0" t="0" r="0" b="0"/>
          <a:pathLst>
            <a:path>
              <a:moveTo>
                <a:pt x="687677" y="2451000"/>
              </a:moveTo>
              <a:arcTo wR="1302650" hR="1302650" stAng="7090218" swAng="262719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D0A8770-2AD3-47E5-84B5-D1E3743B3CAB}">
      <dsp:nvSpPr>
        <dsp:cNvPr id="0" name=""/>
        <dsp:cNvSpPr/>
      </dsp:nvSpPr>
      <dsp:spPr>
        <a:xfrm>
          <a:off x="1282788" y="1302987"/>
          <a:ext cx="1212460" cy="7880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Mothers</a:t>
          </a:r>
        </a:p>
        <a:p>
          <a:pPr marL="0" lvl="0" indent="0" algn="ctr" defTabSz="533400">
            <a:lnSpc>
              <a:spcPct val="90000"/>
            </a:lnSpc>
            <a:spcBef>
              <a:spcPct val="0"/>
            </a:spcBef>
            <a:spcAft>
              <a:spcPct val="35000"/>
            </a:spcAft>
            <a:buNone/>
          </a:pPr>
          <a:r>
            <a:rPr lang="en-GB" sz="1200" kern="1200" dirty="0"/>
            <a:t>(n=6)</a:t>
          </a:r>
        </a:p>
      </dsp:txBody>
      <dsp:txXfrm>
        <a:off x="1321260" y="1341459"/>
        <a:ext cx="1135516" cy="711155"/>
      </dsp:txXfrm>
    </dsp:sp>
    <dsp:sp modelId="{EA4CF6EB-90D8-4516-801B-D9448167EA5F}">
      <dsp:nvSpPr>
        <dsp:cNvPr id="0" name=""/>
        <dsp:cNvSpPr/>
      </dsp:nvSpPr>
      <dsp:spPr>
        <a:xfrm>
          <a:off x="1889018" y="394386"/>
          <a:ext cx="2605301" cy="2605301"/>
        </a:xfrm>
        <a:custGeom>
          <a:avLst/>
          <a:gdLst/>
          <a:ahLst/>
          <a:cxnLst/>
          <a:rect l="0" t="0" r="0" b="0"/>
          <a:pathLst>
            <a:path>
              <a:moveTo>
                <a:pt x="64059" y="899178"/>
              </a:moveTo>
              <a:arcTo wR="1302650" hR="1302650" stAng="11882584" swAng="262719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61A685EA-7115-41A8-BC1F-9F79314BC28C}" type="datetimeFigureOut">
              <a:rPr lang="en-GB" smtClean="0"/>
              <a:t>05/05/2025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C826435C-711A-4A34-9183-9F5E2E7A52AA}" type="slidenum">
              <a:rPr lang="en-GB" smtClean="0"/>
              <a:t>‹#›</a:t>
            </a:fld>
            <a:endParaRPr lang="en-GB"/>
          </a:p>
        </p:txBody>
      </p:sp>
    </p:spTree>
    <p:extLst>
      <p:ext uri="{BB962C8B-B14F-4D97-AF65-F5344CB8AC3E}">
        <p14:creationId xmlns:p14="http://schemas.microsoft.com/office/powerpoint/2010/main" val="4185840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0" dirty="0">
                <a:effectLst/>
                <a:latin typeface="Avenir Next LT Pro" panose="020B0504020202020204" pitchFamily="34" charset="0"/>
                <a:ea typeface="Times New Roman" panose="02020603050405020304" pitchFamily="18" charset="0"/>
                <a:cs typeface="Arial" panose="020B0604020202020204" pitchFamily="34" charset="0"/>
              </a:rPr>
              <a:t>The geographic, social, and economic context of rural coastal areas can create conditions that leave communities vulnerable to physical, emotional and cultural isolation. This isolation can further exacerbate social exclusion, creating a vicious cycle. Moreover, families, mothers in particular, have been found to have increased vulnerability to loneliness and often feel removed from local supportive services (Wilson &amp; Morris, 2023). The research being shared in this workshop proposes that relational wealth through creativity is a means to overcome loneliness and isolation and foster relationships on multiple levels, promoting social inclusion. Based on the scientific principles behind relational sociology (Crossley, 2012), we will demonstrate how meaningful interactions can promote the participatory dimension of social inclusion (Levitas et al., 2007). </a:t>
            </a:r>
          </a:p>
          <a:p>
            <a:endParaRPr lang="en-GB" sz="1800" kern="0" dirty="0">
              <a:effectLst/>
              <a:latin typeface="Avenir Next LT Pro" panose="020B0504020202020204" pitchFamily="34" charset="0"/>
              <a:ea typeface="Calibri" panose="020F0502020204030204" pitchFamily="34" charset="0"/>
              <a:cs typeface="Arial" panose="020B0604020202020204" pitchFamily="34" charset="0"/>
            </a:endParaRPr>
          </a:p>
          <a:p>
            <a:r>
              <a:rPr lang="en-GB" sz="1800" dirty="0">
                <a:effectLst/>
                <a:latin typeface="Avenir Next LT Pro" panose="020B0504020202020204" pitchFamily="34" charset="0"/>
                <a:ea typeface="Calibri" panose="020F0502020204030204" pitchFamily="34" charset="0"/>
                <a:cs typeface="Times New Roman" panose="02020603050405020304" pitchFamily="18" charset="0"/>
              </a:rPr>
              <a:t>The workshop will provide a background and context to the session, Creative exercises will follow an introduction to relational wealth building, and the session will end with reflective feedback. The session will combine verbal introduction and discussion with videos and interactive, hands-on creative sessions. The creative sessions will introduce several creative tools that are particularly effective in building connections and relationships within the family system, the community, and formal organisations. Through providing the space for researchers and practitioners to reflect on the role of relationships and creativity in their </a:t>
            </a:r>
            <a:r>
              <a:rPr lang="en-GB" sz="1800" dirty="0" err="1">
                <a:effectLst/>
                <a:latin typeface="Avenir Next LT Pro" panose="020B0504020202020204" pitchFamily="34" charset="0"/>
                <a:ea typeface="Calibri" panose="020F0502020204030204" pitchFamily="34" charset="0"/>
                <a:cs typeface="Times New Roman" panose="02020603050405020304" pitchFamily="18" charset="0"/>
              </a:rPr>
              <a:t>work,</a:t>
            </a:r>
            <a:r>
              <a:rPr lang="en-GB" sz="1800" dirty="0">
                <a:effectLst/>
                <a:latin typeface="Avenir Next LT Pro" panose="020B0504020202020204" pitchFamily="34" charset="0"/>
                <a:ea typeface="Calibri" panose="020F0502020204030204" pitchFamily="34" charset="0"/>
                <a:cs typeface="Times New Roman" panose="02020603050405020304" pitchFamily="18" charset="0"/>
              </a:rPr>
              <a:t> this workshop is of great relevance in providing real-life, hands-on opportunities to practice creative tools with families experiencing social exclusion</a:t>
            </a:r>
            <a:endParaRPr lang="en-GB" dirty="0"/>
          </a:p>
        </p:txBody>
      </p:sp>
      <p:sp>
        <p:nvSpPr>
          <p:cNvPr id="4" name="Slide Number Placeholder 3"/>
          <p:cNvSpPr>
            <a:spLocks noGrp="1"/>
          </p:cNvSpPr>
          <p:nvPr>
            <p:ph type="sldNum" sz="quarter" idx="5"/>
          </p:nvPr>
        </p:nvSpPr>
        <p:spPr/>
        <p:txBody>
          <a:bodyPr/>
          <a:lstStyle/>
          <a:p>
            <a:fld id="{C826435C-711A-4A34-9183-9F5E2E7A52AA}" type="slidenum">
              <a:rPr lang="en-GB" smtClean="0"/>
              <a:t>1</a:t>
            </a:fld>
            <a:endParaRPr lang="en-GB"/>
          </a:p>
        </p:txBody>
      </p:sp>
    </p:spTree>
    <p:extLst>
      <p:ext uri="{BB962C8B-B14F-4D97-AF65-F5344CB8AC3E}">
        <p14:creationId xmlns:p14="http://schemas.microsoft.com/office/powerpoint/2010/main" val="3253802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826435C-711A-4A34-9183-9F5E2E7A52AA}" type="slidenum">
              <a:rPr lang="en-GB" smtClean="0"/>
              <a:t>15</a:t>
            </a:fld>
            <a:endParaRPr lang="en-GB"/>
          </a:p>
        </p:txBody>
      </p:sp>
    </p:spTree>
    <p:extLst>
      <p:ext uri="{BB962C8B-B14F-4D97-AF65-F5344CB8AC3E}">
        <p14:creationId xmlns:p14="http://schemas.microsoft.com/office/powerpoint/2010/main" val="3336532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Stakeholder: </a:t>
            </a:r>
          </a:p>
          <a:p>
            <a:pPr marL="628650" lvl="1" indent="-171450">
              <a:buFont typeface="Arial" panose="020B0604020202020204" pitchFamily="34" charset="0"/>
              <a:buChar char="•"/>
            </a:pPr>
            <a:r>
              <a:rPr lang="en-GB" dirty="0"/>
              <a:t>The relationship between UCLan and Rosehill was one that emerged slowly and organically. We developed our relationship through regular chat, with no agendas, simply sharing our work. The nucleus of our relationships has always been in the shared values of social justice. We started from that, then when the right conditions were in place, we co-produced Family Forum.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Family: </a:t>
            </a:r>
          </a:p>
          <a:p>
            <a:pPr marL="628650" lvl="1" indent="-171450">
              <a:buFont typeface="Arial" panose="020B0604020202020204" pitchFamily="34" charset="0"/>
              <a:buChar char="•"/>
            </a:pPr>
            <a:r>
              <a:rPr lang="en-GB" dirty="0"/>
              <a:t>Although we haven’t yet explicitly asked families about how TENT has supported interactions between family members, almost all family play together during the TENT sessions, despite not being directed to do so. We hope that TENT is providing new ways for families to connect.</a:t>
            </a:r>
          </a:p>
          <a:p>
            <a:pPr marL="628650" lvl="1" indent="-171450">
              <a:buFont typeface="Arial" panose="020B0604020202020204" pitchFamily="34" charset="0"/>
              <a:buChar char="•"/>
            </a:pPr>
            <a:r>
              <a:rPr lang="en-GB" dirty="0"/>
              <a:t>Families have built trusting relationships with TENT practitioners, particularly with the project lead.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TENT community: </a:t>
            </a:r>
          </a:p>
          <a:p>
            <a:pPr marL="628650" lvl="1" indent="-171450">
              <a:buFont typeface="Arial" panose="020B0604020202020204" pitchFamily="34" charset="0"/>
              <a:buChar char="•"/>
            </a:pPr>
            <a:r>
              <a:rPr lang="en-GB" dirty="0"/>
              <a:t>Members of the TENT community do talk and interact well during sessions, but have not connected beyond this. </a:t>
            </a:r>
          </a:p>
          <a:p>
            <a:pPr marL="628650" lvl="1" indent="-171450">
              <a:buFont typeface="Arial" panose="020B0604020202020204" pitchFamily="34" charset="0"/>
              <a:buChar char="•"/>
            </a:pPr>
            <a:r>
              <a:rPr lang="en-GB" dirty="0"/>
              <a:t>There are few pre-existing relationships within this group.</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Institutions: </a:t>
            </a:r>
          </a:p>
          <a:p>
            <a:pPr marL="628650" lvl="1" indent="-171450">
              <a:buFont typeface="Arial" panose="020B0604020202020204" pitchFamily="34" charset="0"/>
              <a:buChar char="•"/>
            </a:pPr>
            <a:r>
              <a:rPr lang="en-GB" dirty="0"/>
              <a:t>Formal institutions have expressed interest in implementing the results of the research. However, Rosehill have expressed frustration at the lack of engagement from formal institutions.</a:t>
            </a:r>
          </a:p>
          <a:p>
            <a:pPr marL="628650" lvl="1" indent="-171450">
              <a:buFont typeface="Arial" panose="020B0604020202020204" pitchFamily="34" charset="0"/>
              <a:buChar char="•"/>
            </a:pPr>
            <a:r>
              <a:rPr lang="en-GB" dirty="0"/>
              <a:t>Families have expressed positive relationships with their schools, distant relationships with the local Council and frustrated relationships with the heath service. </a:t>
            </a:r>
          </a:p>
        </p:txBody>
      </p:sp>
      <p:sp>
        <p:nvSpPr>
          <p:cNvPr id="4" name="Slide Number Placeholder 3"/>
          <p:cNvSpPr>
            <a:spLocks noGrp="1"/>
          </p:cNvSpPr>
          <p:nvPr>
            <p:ph type="sldNum" sz="quarter" idx="5"/>
          </p:nvPr>
        </p:nvSpPr>
        <p:spPr/>
        <p:txBody>
          <a:bodyPr/>
          <a:lstStyle/>
          <a:p>
            <a:fld id="{C826435C-711A-4A34-9183-9F5E2E7A52AA}" type="slidenum">
              <a:rPr lang="en-GB" smtClean="0"/>
              <a:t>17</a:t>
            </a:fld>
            <a:endParaRPr lang="en-GB"/>
          </a:p>
        </p:txBody>
      </p:sp>
    </p:spTree>
    <p:extLst>
      <p:ext uri="{BB962C8B-B14F-4D97-AF65-F5344CB8AC3E}">
        <p14:creationId xmlns:p14="http://schemas.microsoft.com/office/powerpoint/2010/main" val="782705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826435C-711A-4A34-9183-9F5E2E7A52AA}" type="slidenum">
              <a:rPr lang="en-GB" smtClean="0"/>
              <a:t>21</a:t>
            </a:fld>
            <a:endParaRPr lang="en-GB"/>
          </a:p>
        </p:txBody>
      </p:sp>
    </p:spTree>
    <p:extLst>
      <p:ext uri="{BB962C8B-B14F-4D97-AF65-F5344CB8AC3E}">
        <p14:creationId xmlns:p14="http://schemas.microsoft.com/office/powerpoint/2010/main" val="2350469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826435C-711A-4A34-9183-9F5E2E7A52AA}" type="slidenum">
              <a:rPr lang="en-GB" smtClean="0"/>
              <a:t>23</a:t>
            </a:fld>
            <a:endParaRPr lang="en-GB"/>
          </a:p>
        </p:txBody>
      </p:sp>
    </p:spTree>
    <p:extLst>
      <p:ext uri="{BB962C8B-B14F-4D97-AF65-F5344CB8AC3E}">
        <p14:creationId xmlns:p14="http://schemas.microsoft.com/office/powerpoint/2010/main" val="209577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826435C-711A-4A34-9183-9F5E2E7A52AA}" type="slidenum">
              <a:rPr lang="en-GB" smtClean="0"/>
              <a:t>24</a:t>
            </a:fld>
            <a:endParaRPr lang="en-GB"/>
          </a:p>
        </p:txBody>
      </p:sp>
    </p:spTree>
    <p:extLst>
      <p:ext uri="{BB962C8B-B14F-4D97-AF65-F5344CB8AC3E}">
        <p14:creationId xmlns:p14="http://schemas.microsoft.com/office/powerpoint/2010/main" val="2853265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Avenir Next LT Pro" panose="020B0504020202020204" pitchFamily="34" charset="0"/>
                <a:ea typeface="Calibri" panose="020F0502020204030204" pitchFamily="34" charset="0"/>
                <a:cs typeface="Times New Roman" panose="02020603050405020304" pitchFamily="18" charset="0"/>
              </a:rPr>
              <a:t>The creative sessions will introduce several creative tools that are particularly effective in building connections and relationships within the family system, the community, and formal organisations. Through providing the space for researchers and practitioners to reflect on the role of relationships and creativity in their </a:t>
            </a:r>
            <a:r>
              <a:rPr lang="en-GB" sz="1200" dirty="0" err="1">
                <a:effectLst/>
                <a:latin typeface="Avenir Next LT Pro" panose="020B0504020202020204" pitchFamily="34" charset="0"/>
                <a:ea typeface="Calibri" panose="020F0502020204030204" pitchFamily="34" charset="0"/>
                <a:cs typeface="Times New Roman" panose="02020603050405020304" pitchFamily="18" charset="0"/>
              </a:rPr>
              <a:t>work,</a:t>
            </a:r>
            <a:r>
              <a:rPr lang="en-GB" sz="1200" dirty="0">
                <a:effectLst/>
                <a:latin typeface="Avenir Next LT Pro" panose="020B0504020202020204" pitchFamily="34" charset="0"/>
                <a:ea typeface="Calibri" panose="020F0502020204030204" pitchFamily="34" charset="0"/>
                <a:cs typeface="Times New Roman" panose="02020603050405020304" pitchFamily="18" charset="0"/>
              </a:rPr>
              <a:t> this workshop is of great relevance in providing real-life, hands-on opportunities to practice creative tools with families experiencing social exclusion</a:t>
            </a:r>
            <a:endParaRPr lang="en-GB" dirty="0"/>
          </a:p>
        </p:txBody>
      </p:sp>
      <p:sp>
        <p:nvSpPr>
          <p:cNvPr id="4" name="Slide Number Placeholder 3"/>
          <p:cNvSpPr>
            <a:spLocks noGrp="1"/>
          </p:cNvSpPr>
          <p:nvPr>
            <p:ph type="sldNum" sz="quarter" idx="5"/>
          </p:nvPr>
        </p:nvSpPr>
        <p:spPr/>
        <p:txBody>
          <a:bodyPr/>
          <a:lstStyle/>
          <a:p>
            <a:fld id="{C826435C-711A-4A34-9183-9F5E2E7A52AA}" type="slidenum">
              <a:rPr lang="en-GB" smtClean="0"/>
              <a:t>25</a:t>
            </a:fld>
            <a:endParaRPr lang="en-GB"/>
          </a:p>
        </p:txBody>
      </p:sp>
    </p:spTree>
    <p:extLst>
      <p:ext uri="{BB962C8B-B14F-4D97-AF65-F5344CB8AC3E}">
        <p14:creationId xmlns:p14="http://schemas.microsoft.com/office/powerpoint/2010/main" val="2333650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0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INCLUSION</a:t>
            </a:r>
          </a:p>
          <a:p>
            <a:pPr algn="l" rtl="0" fontAlgn="base"/>
            <a:endParaRPr lang="en-GB" sz="1000" b="0" i="1" dirty="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p>
            <a:pPr algn="l" rtl="0" fontAlgn="base"/>
            <a:r>
              <a:rPr lang="en-GB" sz="1000" b="0" i="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Feeling included</a:t>
            </a:r>
            <a:r>
              <a:rPr lang="en-GB" sz="1000" b="0" i="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endParaRPr lang="en-GB" sz="1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l" rtl="0" fontAlgn="base">
              <a:buFont typeface="Arial" panose="020B0604020202020204" pitchFamily="34" charset="0"/>
              <a:buChar char="•"/>
            </a:pPr>
            <a:r>
              <a:rPr lang="en-GB" sz="1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Reportedly makes children feel happy. </a:t>
            </a:r>
          </a:p>
          <a:p>
            <a:pPr algn="l" rtl="0" fontAlgn="base">
              <a:buFont typeface="Arial" panose="020B0604020202020204" pitchFamily="34" charset="0"/>
              <a:buChar char="•"/>
            </a:pPr>
            <a:r>
              <a:rPr lang="en-GB" sz="1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 example was given of welcoming a new girl at school who has migrated from Africa. A group of girls have bene teaching her English using signing and card. The girls have been making her feel welcome by smiling at her, talking to her and sitting with her. </a:t>
            </a:r>
          </a:p>
          <a:p>
            <a:pPr algn="l" rtl="0" fontAlgn="base">
              <a:buFont typeface="Arial" panose="020B0604020202020204" pitchFamily="34" charset="0"/>
              <a:buChar char="•"/>
            </a:pPr>
            <a:r>
              <a:rPr lang="en-GB" sz="1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When playing with the puppets, I started a conversation with one girl. We made friends and started playing tig, playing games is fun and helped to make friends. </a:t>
            </a:r>
          </a:p>
          <a:p>
            <a:pPr algn="l" rtl="0" fontAlgn="base"/>
            <a:r>
              <a:rPr lang="en-GB" sz="1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algn="l" rtl="0" fontAlgn="base"/>
            <a:r>
              <a:rPr lang="en-GB" sz="1000" b="0" i="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Welcoming town </a:t>
            </a:r>
            <a:endParaRPr lang="en-GB" sz="1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l" rtl="0" fontAlgn="base">
              <a:buFont typeface="Arial" panose="020B0604020202020204" pitchFamily="34" charset="0"/>
              <a:buChar char="•"/>
            </a:pPr>
            <a:r>
              <a:rPr lang="en-GB" sz="1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“Big blue house”: Younger children felt that larger spaces, with places for them to play, were welcoming.  </a:t>
            </a:r>
          </a:p>
          <a:p>
            <a:pPr algn="l" rtl="0" fontAlgn="base">
              <a:buFont typeface="Arial" panose="020B0604020202020204" pitchFamily="34" charset="0"/>
              <a:buChar char="•"/>
            </a:pPr>
            <a:r>
              <a:rPr lang="en-GB" sz="1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 like to smell the flowers”: A number of children commented that green, outdoor spaces made them feel welcome. </a:t>
            </a:r>
          </a:p>
          <a:p>
            <a:pPr algn="l" rtl="0" fontAlgn="base">
              <a:buFont typeface="Arial" panose="020B0604020202020204" pitchFamily="34" charset="0"/>
              <a:buChar char="•"/>
            </a:pPr>
            <a:r>
              <a:rPr lang="en-GB" sz="1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Adults and children said they liked outdoor spaces with animals.  </a:t>
            </a:r>
          </a:p>
          <a:p>
            <a:pPr algn="l" rtl="0" fontAlgn="base">
              <a:buFont typeface="Arial" panose="020B0604020202020204" pitchFamily="34" charset="0"/>
              <a:buChar char="•"/>
            </a:pPr>
            <a:r>
              <a:rPr lang="en-GB" sz="1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hospital was coloured in by an adult tidily with bright colours. Hospitals, as opposed to primary care, were perceived as being welcoming places where people felt well cared for and heard. Conversely, one father shared a story of his young son being unwell but felt dismissed by a GP who said it was a virus. After speaking to a friend whose son had diabetes, the mother had to “fight” for tests for diabetes, which was in fact the condition his son had. A mother explained her “fight” with the healthcare system regarding her son's skin condition, and that this impacts her wellbeing as she feels frustrated with not being able to alleviate her son's suffering.  </a:t>
            </a:r>
          </a:p>
          <a:p>
            <a:pPr algn="l" rtl="0" fontAlgn="base"/>
            <a:endParaRPr lang="en-GB" sz="1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l" rtl="0" fontAlgn="base"/>
            <a:r>
              <a:rPr lang="en-GB" sz="10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EXCLUSION</a:t>
            </a:r>
          </a:p>
          <a:p>
            <a:pPr algn="l" rtl="0" fontAlgn="base"/>
            <a:endParaRPr lang="en-GB" sz="1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l" rtl="0" fontAlgn="base"/>
            <a:r>
              <a:rPr lang="en-GB" sz="1000" b="0" i="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Feeling excluded</a:t>
            </a:r>
            <a:r>
              <a:rPr lang="en-GB" sz="1000" b="0" i="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a:t>
            </a:r>
            <a:endParaRPr lang="en-GB" sz="1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l" rtl="0" fontAlgn="base">
              <a:buFont typeface="Arial" panose="020B0604020202020204" pitchFamily="34" charset="0"/>
              <a:buChar char="•"/>
            </a:pPr>
            <a:r>
              <a:rPr lang="en-GB" sz="1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Reportedly makes children feel sad.  </a:t>
            </a:r>
          </a:p>
          <a:p>
            <a:pPr algn="l" rtl="0" fontAlgn="base">
              <a:buFont typeface="Arial" panose="020B0604020202020204" pitchFamily="34" charset="0"/>
              <a:buChar char="•"/>
            </a:pPr>
            <a:r>
              <a:rPr lang="en-GB" sz="1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Examples of not being included, picked last in PE, although children reported feeling mostly included.  </a:t>
            </a:r>
          </a:p>
          <a:p>
            <a:pPr algn="l" rtl="0" fontAlgn="base"/>
            <a:endParaRPr lang="en-GB" sz="1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l" rtl="0" fontAlgn="base"/>
            <a:r>
              <a:rPr lang="en-GB" sz="1000" b="0" i="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Unwelcoming town </a:t>
            </a:r>
            <a:endParaRPr lang="en-GB" sz="1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l" rtl="0" fontAlgn="base">
              <a:buFont typeface="Arial" panose="020B0604020202020204" pitchFamily="34" charset="0"/>
              <a:buChar char="•"/>
            </a:pPr>
            <a:r>
              <a:rPr lang="en-GB" sz="1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Broken windows: Adults and children both created buildings with broken windows, to symbolise vandalism and lack of maintenance.  </a:t>
            </a:r>
          </a:p>
          <a:p>
            <a:pPr algn="l" rtl="0" fontAlgn="base">
              <a:buFont typeface="Arial" panose="020B0604020202020204" pitchFamily="34" charset="0"/>
              <a:buChar char="•"/>
            </a:pPr>
            <a:r>
              <a:rPr lang="en-GB" sz="1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Privatised hospital: One adult energetically shared her concerns about the risk of the privatisation of the health service and concerns about the marketisation of public services in general.  </a:t>
            </a:r>
          </a:p>
          <a:p>
            <a:pPr algn="l" rtl="0" fontAlgn="base">
              <a:buFont typeface="Arial" panose="020B0604020202020204" pitchFamily="34" charset="0"/>
              <a:buChar char="•"/>
            </a:pPr>
            <a:r>
              <a:rPr lang="en-GB" sz="1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fire station with no fire engine: One adult created a fire station with the fire engines cut out to symbolise the significant cuts to public services. </a:t>
            </a:r>
          </a:p>
          <a:p>
            <a:pPr algn="l" rtl="0" fontAlgn="base">
              <a:buFont typeface="Arial" panose="020B0604020202020204" pitchFamily="34" charset="0"/>
              <a:buChar char="•"/>
            </a:pPr>
            <a:r>
              <a:rPr lang="en-GB" sz="1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Dying plants and frees: Both adults and children drew dying plants and trees as creating unwelcoming spaces.   </a:t>
            </a:r>
          </a:p>
          <a:p>
            <a:endParaRPr lang="en-GB" dirty="0"/>
          </a:p>
        </p:txBody>
      </p:sp>
      <p:sp>
        <p:nvSpPr>
          <p:cNvPr id="4" name="Slide Number Placeholder 3"/>
          <p:cNvSpPr>
            <a:spLocks noGrp="1"/>
          </p:cNvSpPr>
          <p:nvPr>
            <p:ph type="sldNum" sz="quarter" idx="5"/>
          </p:nvPr>
        </p:nvSpPr>
        <p:spPr/>
        <p:txBody>
          <a:bodyPr/>
          <a:lstStyle/>
          <a:p>
            <a:fld id="{C826435C-711A-4A34-9183-9F5E2E7A52AA}" type="slidenum">
              <a:rPr lang="en-GB" smtClean="0"/>
              <a:t>28</a:t>
            </a:fld>
            <a:endParaRPr lang="en-GB"/>
          </a:p>
        </p:txBody>
      </p:sp>
    </p:spTree>
    <p:extLst>
      <p:ext uri="{BB962C8B-B14F-4D97-AF65-F5344CB8AC3E}">
        <p14:creationId xmlns:p14="http://schemas.microsoft.com/office/powerpoint/2010/main" val="3334619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Avenir Next LT Pro" panose="020B0504020202020204" pitchFamily="34" charset="0"/>
                <a:ea typeface="Calibri" panose="020F0502020204030204" pitchFamily="34" charset="0"/>
                <a:cs typeface="Times New Roman" panose="02020603050405020304" pitchFamily="18" charset="0"/>
              </a:rPr>
              <a:t>The workshop will provide a background and context to the session, followed by a brief video, sharing the KIND Families project in the UK. </a:t>
            </a:r>
            <a:endParaRPr lang="en-GB" dirty="0"/>
          </a:p>
        </p:txBody>
      </p:sp>
      <p:sp>
        <p:nvSpPr>
          <p:cNvPr id="4" name="Slide Number Placeholder 3"/>
          <p:cNvSpPr>
            <a:spLocks noGrp="1"/>
          </p:cNvSpPr>
          <p:nvPr>
            <p:ph type="sldNum" sz="quarter" idx="5"/>
          </p:nvPr>
        </p:nvSpPr>
        <p:spPr/>
        <p:txBody>
          <a:bodyPr/>
          <a:lstStyle/>
          <a:p>
            <a:fld id="{C826435C-711A-4A34-9183-9F5E2E7A52AA}" type="slidenum">
              <a:rPr lang="en-GB" smtClean="0"/>
              <a:t>3</a:t>
            </a:fld>
            <a:endParaRPr lang="en-GB"/>
          </a:p>
        </p:txBody>
      </p:sp>
    </p:spTree>
    <p:extLst>
      <p:ext uri="{BB962C8B-B14F-4D97-AF65-F5344CB8AC3E}">
        <p14:creationId xmlns:p14="http://schemas.microsoft.com/office/powerpoint/2010/main" val="1784093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me, it’s about representing the voice of others, I do research with and not to. </a:t>
            </a:r>
          </a:p>
        </p:txBody>
      </p:sp>
      <p:sp>
        <p:nvSpPr>
          <p:cNvPr id="4" name="Slide Number Placeholder 3"/>
          <p:cNvSpPr>
            <a:spLocks noGrp="1"/>
          </p:cNvSpPr>
          <p:nvPr>
            <p:ph type="sldNum" sz="quarter" idx="5"/>
          </p:nvPr>
        </p:nvSpPr>
        <p:spPr/>
        <p:txBody>
          <a:bodyPr/>
          <a:lstStyle/>
          <a:p>
            <a:fld id="{C826435C-711A-4A34-9183-9F5E2E7A52AA}" type="slidenum">
              <a:rPr lang="en-GB" smtClean="0"/>
              <a:t>4</a:t>
            </a:fld>
            <a:endParaRPr lang="en-GB"/>
          </a:p>
        </p:txBody>
      </p:sp>
    </p:spTree>
    <p:extLst>
      <p:ext uri="{BB962C8B-B14F-4D97-AF65-F5344CB8AC3E}">
        <p14:creationId xmlns:p14="http://schemas.microsoft.com/office/powerpoint/2010/main" val="1653442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826435C-711A-4A34-9183-9F5E2E7A52AA}" type="slidenum">
              <a:rPr lang="en-GB" smtClean="0"/>
              <a:t>5</a:t>
            </a:fld>
            <a:endParaRPr lang="en-GB"/>
          </a:p>
        </p:txBody>
      </p:sp>
    </p:spTree>
    <p:extLst>
      <p:ext uri="{BB962C8B-B14F-4D97-AF65-F5344CB8AC3E}">
        <p14:creationId xmlns:p14="http://schemas.microsoft.com/office/powerpoint/2010/main" val="1768627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826435C-711A-4A34-9183-9F5E2E7A52AA}" type="slidenum">
              <a:rPr lang="en-GB" smtClean="0"/>
              <a:t>6</a:t>
            </a:fld>
            <a:endParaRPr lang="en-GB"/>
          </a:p>
        </p:txBody>
      </p:sp>
    </p:spTree>
    <p:extLst>
      <p:ext uri="{BB962C8B-B14F-4D97-AF65-F5344CB8AC3E}">
        <p14:creationId xmlns:p14="http://schemas.microsoft.com/office/powerpoint/2010/main" val="1218437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C07F2A-9FDC-44E5-8662-E1E2F0047D1D}" type="slidenum">
              <a:rPr lang="en-GB" smtClean="0"/>
              <a:t>7</a:t>
            </a:fld>
            <a:endParaRPr lang="en-GB" dirty="0"/>
          </a:p>
        </p:txBody>
      </p:sp>
    </p:spTree>
    <p:extLst>
      <p:ext uri="{BB962C8B-B14F-4D97-AF65-F5344CB8AC3E}">
        <p14:creationId xmlns:p14="http://schemas.microsoft.com/office/powerpoint/2010/main" val="1414742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826435C-711A-4A34-9183-9F5E2E7A52AA}" type="slidenum">
              <a:rPr lang="en-GB" smtClean="0"/>
              <a:t>8</a:t>
            </a:fld>
            <a:endParaRPr lang="en-GB"/>
          </a:p>
        </p:txBody>
      </p:sp>
    </p:spTree>
    <p:extLst>
      <p:ext uri="{BB962C8B-B14F-4D97-AF65-F5344CB8AC3E}">
        <p14:creationId xmlns:p14="http://schemas.microsoft.com/office/powerpoint/2010/main" val="1805969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dirty="0">
                <a:effectLst/>
                <a:latin typeface="Avenir Next LT Pro" panose="020B0504020202020204" pitchFamily="34" charset="0"/>
                <a:ea typeface="Calibri" panose="020F0502020204030204" pitchFamily="34"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Avenir Next LT Pro" panose="020B0504020202020204" pitchFamily="34" charset="0"/>
                <a:ea typeface="Calibri" panose="020F0502020204030204" pitchFamily="34" charset="0"/>
                <a:cs typeface="Times New Roman" panose="02020603050405020304" pitchFamily="18" charset="0"/>
              </a:rPr>
              <a:t>One research project asked what kind of things would help people feel included and confident to start to build relationships with others. These were: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A1C07F2A-9FDC-44E5-8662-E1E2F0047D1D}" type="slidenum">
              <a:rPr lang="en-GB" smtClean="0"/>
              <a:t>10</a:t>
            </a:fld>
            <a:endParaRPr lang="en-GB" dirty="0"/>
          </a:p>
        </p:txBody>
      </p:sp>
    </p:spTree>
    <p:extLst>
      <p:ext uri="{BB962C8B-B14F-4D97-AF65-F5344CB8AC3E}">
        <p14:creationId xmlns:p14="http://schemas.microsoft.com/office/powerpoint/2010/main" val="4132138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826435C-711A-4A34-9183-9F5E2E7A52AA}" type="slidenum">
              <a:rPr lang="en-GB" smtClean="0"/>
              <a:t>13</a:t>
            </a:fld>
            <a:endParaRPr lang="en-GB"/>
          </a:p>
        </p:txBody>
      </p:sp>
    </p:spTree>
    <p:extLst>
      <p:ext uri="{BB962C8B-B14F-4D97-AF65-F5344CB8AC3E}">
        <p14:creationId xmlns:p14="http://schemas.microsoft.com/office/powerpoint/2010/main" val="21619003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UCLan Title Red">
    <p:bg>
      <p:bgPr>
        <a:solidFill>
          <a:srgbClr val="AE0019"/>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6690" y="2132949"/>
            <a:ext cx="4358427" cy="1163391"/>
          </a:xfrm>
        </p:spPr>
        <p:txBody>
          <a:bodyPr lIns="0" tIns="0" rIns="0" bIns="0" anchor="t" anchorCtr="0">
            <a:noAutofit/>
          </a:bodyPr>
          <a:lstStyle>
            <a:lvl1pPr algn="l">
              <a:lnSpc>
                <a:spcPct val="90000"/>
              </a:lnSpc>
              <a:defRPr sz="3200" b="1" i="0" baseline="0">
                <a:solidFill>
                  <a:srgbClr val="FFFFFF"/>
                </a:solidFill>
                <a:latin typeface="Avenir Next LT Pro" panose="020B0504020202020204" pitchFamily="34" charset="0"/>
                <a:cs typeface="Avenir Next LT Pro" panose="020B0504020202020204" pitchFamily="34" charset="0"/>
              </a:defRPr>
            </a:lvl1pPr>
          </a:lstStyle>
          <a:p>
            <a:r>
              <a:rPr lang="en-US"/>
              <a:t>Presentation titles should be concise</a:t>
            </a:r>
          </a:p>
        </p:txBody>
      </p:sp>
      <p:sp>
        <p:nvSpPr>
          <p:cNvPr id="3" name="Subtitle 2"/>
          <p:cNvSpPr>
            <a:spLocks noGrp="1"/>
          </p:cNvSpPr>
          <p:nvPr>
            <p:ph type="subTitle" idx="1" hasCustomPrompt="1"/>
          </p:nvPr>
        </p:nvSpPr>
        <p:spPr>
          <a:xfrm>
            <a:off x="1156690" y="3296341"/>
            <a:ext cx="3652092" cy="727843"/>
          </a:xfrm>
        </p:spPr>
        <p:txBody>
          <a:bodyPr lIns="0" tIns="0" rIns="0" bIns="0" anchor="t" anchorCtr="0">
            <a:noAutofit/>
          </a:bodyPr>
          <a:lstStyle>
            <a:lvl1pPr marL="0" indent="0" algn="l">
              <a:lnSpc>
                <a:spcPct val="100000"/>
              </a:lnSpc>
              <a:buNone/>
              <a:defRPr sz="1800" baseline="0">
                <a:solidFill>
                  <a:srgbClr val="FFFFFF"/>
                </a:solidFill>
                <a:latin typeface="Avenir Next LT Pro" panose="020B0504020202020204" pitchFamily="34" charset="0"/>
                <a:cs typeface="Avenir Next LT Pro" panose="020B05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Presentation subtitles should support the main title</a:t>
            </a:r>
          </a:p>
        </p:txBody>
      </p:sp>
      <p:sp>
        <p:nvSpPr>
          <p:cNvPr id="8" name="TextBox 7"/>
          <p:cNvSpPr txBox="1"/>
          <p:nvPr userDrawn="1"/>
        </p:nvSpPr>
        <p:spPr>
          <a:xfrm>
            <a:off x="1156690" y="4516505"/>
            <a:ext cx="3974024" cy="369332"/>
          </a:xfrm>
          <a:prstGeom prst="rect">
            <a:avLst/>
          </a:prstGeom>
          <a:noFill/>
        </p:spPr>
        <p:txBody>
          <a:bodyPr wrap="square" lIns="0" tIns="0" rIns="0" bIns="0" rtlCol="0">
            <a:noAutofit/>
          </a:bodyPr>
          <a:lstStyle/>
          <a:p>
            <a:r>
              <a:rPr lang="en-US" sz="1150">
                <a:solidFill>
                  <a:srgbClr val="FFFFFF"/>
                </a:solidFill>
                <a:latin typeface="Avenir Next Medium"/>
                <a:cs typeface="Avenir Next Medium"/>
              </a:rPr>
              <a:t>Where opportunity creates success</a:t>
            </a:r>
          </a:p>
        </p:txBody>
      </p:sp>
      <p:pic>
        <p:nvPicPr>
          <p:cNvPr id="9" name="Picture 8" descr="UCLan_logo_revers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5894" y="471537"/>
            <a:ext cx="2744603" cy="891231"/>
          </a:xfrm>
          <a:prstGeom prst="rect">
            <a:avLst/>
          </a:prstGeom>
        </p:spPr>
      </p:pic>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UCLan Table">
    <p:bg>
      <p:bgPr>
        <a:solidFill>
          <a:srgbClr val="E3E5ED"/>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0127" y="121296"/>
            <a:ext cx="6384680" cy="642468"/>
          </a:xfrm>
        </p:spPr>
        <p:txBody>
          <a:bodyPr lIns="0" tIns="0" rIns="0" bIns="0" anchor="b" anchorCtr="0">
            <a:noAutofit/>
          </a:bodyPr>
          <a:lstStyle>
            <a:lvl1pPr algn="l">
              <a:lnSpc>
                <a:spcPct val="90000"/>
              </a:lnSpc>
              <a:defRPr sz="2000" b="1" baseline="0">
                <a:solidFill>
                  <a:srgbClr val="34516C"/>
                </a:solidFill>
                <a:latin typeface="Avenir Next LT Pro" panose="020B0504020202020204" pitchFamily="34" charset="0"/>
                <a:cs typeface="Avenir Next LT Pro" panose="020B0504020202020204" pitchFamily="34" charset="0"/>
              </a:defRPr>
            </a:lvl1pPr>
          </a:lstStyle>
          <a:p>
            <a:r>
              <a:rPr lang="en-US"/>
              <a:t>Slide titles should be clear and captivating</a:t>
            </a:r>
          </a:p>
        </p:txBody>
      </p:sp>
      <p:pic>
        <p:nvPicPr>
          <p:cNvPr id="10" name="Picture 9" descr="UCLan_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9647" y="286335"/>
            <a:ext cx="1360407" cy="441754"/>
          </a:xfrm>
          <a:prstGeom prst="rect">
            <a:avLst/>
          </a:prstGeom>
        </p:spPr>
      </p:pic>
      <p:graphicFrame>
        <p:nvGraphicFramePr>
          <p:cNvPr id="6" name="Table 5"/>
          <p:cNvGraphicFramePr>
            <a:graphicFrameLocks noGrp="1"/>
          </p:cNvGraphicFramePr>
          <p:nvPr userDrawn="1">
            <p:extLst>
              <p:ext uri="{D42A27DB-BD31-4B8C-83A1-F6EECF244321}">
                <p14:modId xmlns:p14="http://schemas.microsoft.com/office/powerpoint/2010/main" val="577816273"/>
              </p:ext>
            </p:extLst>
          </p:nvPr>
        </p:nvGraphicFramePr>
        <p:xfrm>
          <a:off x="650124" y="1320036"/>
          <a:ext cx="7771980" cy="2688200"/>
        </p:xfrm>
        <a:graphic>
          <a:graphicData uri="http://schemas.openxmlformats.org/drawingml/2006/table">
            <a:tbl>
              <a:tblPr firstRow="1" bandRow="1">
                <a:tableStyleId>{073A0DAA-6AF3-43AB-8588-CEC1D06C72B9}</a:tableStyleId>
              </a:tblPr>
              <a:tblGrid>
                <a:gridCol w="1295330">
                  <a:extLst>
                    <a:ext uri="{9D8B030D-6E8A-4147-A177-3AD203B41FA5}">
                      <a16:colId xmlns:a16="http://schemas.microsoft.com/office/drawing/2014/main" val="20000"/>
                    </a:ext>
                  </a:extLst>
                </a:gridCol>
                <a:gridCol w="1295330">
                  <a:extLst>
                    <a:ext uri="{9D8B030D-6E8A-4147-A177-3AD203B41FA5}">
                      <a16:colId xmlns:a16="http://schemas.microsoft.com/office/drawing/2014/main" val="20001"/>
                    </a:ext>
                  </a:extLst>
                </a:gridCol>
                <a:gridCol w="1295330">
                  <a:extLst>
                    <a:ext uri="{9D8B030D-6E8A-4147-A177-3AD203B41FA5}">
                      <a16:colId xmlns:a16="http://schemas.microsoft.com/office/drawing/2014/main" val="20002"/>
                    </a:ext>
                  </a:extLst>
                </a:gridCol>
                <a:gridCol w="1295330">
                  <a:extLst>
                    <a:ext uri="{9D8B030D-6E8A-4147-A177-3AD203B41FA5}">
                      <a16:colId xmlns:a16="http://schemas.microsoft.com/office/drawing/2014/main" val="20003"/>
                    </a:ext>
                  </a:extLst>
                </a:gridCol>
                <a:gridCol w="1295330">
                  <a:extLst>
                    <a:ext uri="{9D8B030D-6E8A-4147-A177-3AD203B41FA5}">
                      <a16:colId xmlns:a16="http://schemas.microsoft.com/office/drawing/2014/main" val="20004"/>
                    </a:ext>
                  </a:extLst>
                </a:gridCol>
                <a:gridCol w="1295330">
                  <a:extLst>
                    <a:ext uri="{9D8B030D-6E8A-4147-A177-3AD203B41FA5}">
                      <a16:colId xmlns:a16="http://schemas.microsoft.com/office/drawing/2014/main" val="20005"/>
                    </a:ext>
                  </a:extLst>
                </a:gridCol>
              </a:tblGrid>
              <a:tr h="672050">
                <a:tc>
                  <a:txBody>
                    <a:bodyPr/>
                    <a:lstStyle/>
                    <a:p>
                      <a:endParaRPr lang="en-US" b="0"/>
                    </a:p>
                  </a:txBody>
                  <a:tcPr/>
                </a:tc>
                <a:tc>
                  <a:txBody>
                    <a:bodyPr/>
                    <a:lstStyle/>
                    <a:p>
                      <a:endParaRPr lang="en-US" b="0"/>
                    </a:p>
                  </a:txBody>
                  <a:tcPr/>
                </a:tc>
                <a:tc>
                  <a:txBody>
                    <a:bodyPr/>
                    <a:lstStyle/>
                    <a:p>
                      <a:endParaRPr lang="en-US" b="0"/>
                    </a:p>
                  </a:txBody>
                  <a:tcPr/>
                </a:tc>
                <a:tc>
                  <a:txBody>
                    <a:bodyPr/>
                    <a:lstStyle/>
                    <a:p>
                      <a:endParaRPr lang="en-US" b="0"/>
                    </a:p>
                  </a:txBody>
                  <a:tcPr/>
                </a:tc>
                <a:tc>
                  <a:txBody>
                    <a:bodyPr/>
                    <a:lstStyle/>
                    <a:p>
                      <a:endParaRPr lang="en-US" b="0"/>
                    </a:p>
                  </a:txBody>
                  <a:tcPr/>
                </a:tc>
                <a:tc>
                  <a:txBody>
                    <a:bodyPr/>
                    <a:lstStyle/>
                    <a:p>
                      <a:endParaRPr lang="en-US" b="0"/>
                    </a:p>
                  </a:txBody>
                  <a:tcPr/>
                </a:tc>
                <a:extLst>
                  <a:ext uri="{0D108BD9-81ED-4DB2-BD59-A6C34878D82A}">
                    <a16:rowId xmlns:a16="http://schemas.microsoft.com/office/drawing/2014/main" val="10000"/>
                  </a:ext>
                </a:extLst>
              </a:tr>
              <a:tr h="67205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67205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67205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966888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UCLan Text - 2 col">
    <p:bg>
      <p:bgPr>
        <a:solidFill>
          <a:srgbClr val="E3E5ED"/>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0127" y="121296"/>
            <a:ext cx="6384680" cy="642468"/>
          </a:xfrm>
        </p:spPr>
        <p:txBody>
          <a:bodyPr lIns="0" tIns="0" rIns="0" bIns="0" anchor="b" anchorCtr="0">
            <a:noAutofit/>
          </a:bodyPr>
          <a:lstStyle>
            <a:lvl1pPr algn="l">
              <a:lnSpc>
                <a:spcPct val="90000"/>
              </a:lnSpc>
              <a:defRPr sz="2000" b="1" baseline="0">
                <a:solidFill>
                  <a:srgbClr val="34516C"/>
                </a:solidFill>
                <a:latin typeface="Avenir Next LT Pro" panose="020B0504020202020204" pitchFamily="34" charset="0"/>
                <a:cs typeface="Avenir Next LT Pro" panose="020B0504020202020204" pitchFamily="34" charset="0"/>
              </a:defRPr>
            </a:lvl1pPr>
          </a:lstStyle>
          <a:p>
            <a:r>
              <a:rPr lang="en-US"/>
              <a:t>Text can work in single or multiple columns</a:t>
            </a:r>
          </a:p>
        </p:txBody>
      </p:sp>
      <p:sp>
        <p:nvSpPr>
          <p:cNvPr id="3" name="Content Placeholder 2"/>
          <p:cNvSpPr>
            <a:spLocks noGrp="1"/>
          </p:cNvSpPr>
          <p:nvPr>
            <p:ph idx="1"/>
          </p:nvPr>
        </p:nvSpPr>
        <p:spPr>
          <a:xfrm>
            <a:off x="650127" y="1200151"/>
            <a:ext cx="3801921" cy="3394472"/>
          </a:xfrm>
        </p:spPr>
        <p:txBody>
          <a:bodyPr lIns="0" tIns="0" rIns="0" bIns="0" anchor="t" anchorCtr="0">
            <a:noAutofit/>
          </a:bodyPr>
          <a:lstStyle>
            <a:lvl1pPr marL="180000" indent="-180000" algn="l">
              <a:spcBef>
                <a:spcPts val="900"/>
              </a:spcBef>
              <a:defRPr sz="1400">
                <a:solidFill>
                  <a:srgbClr val="34516C"/>
                </a:solidFill>
                <a:latin typeface="Avenir Next LT Pro" panose="020B0504020202020204" pitchFamily="34" charset="0"/>
                <a:cs typeface="Avenir Next LT Pro" panose="020B0504020202020204" pitchFamily="34" charset="0"/>
              </a:defRPr>
            </a:lvl1pPr>
            <a:lvl2pPr marL="396000" indent="-180000" algn="l">
              <a:spcBef>
                <a:spcPts val="450"/>
              </a:spcBef>
              <a:defRPr sz="1400">
                <a:solidFill>
                  <a:srgbClr val="34516C"/>
                </a:solidFill>
                <a:latin typeface="Avenir Next LT Pro" panose="020B0504020202020204" pitchFamily="34" charset="0"/>
                <a:cs typeface="Avenir Next LT Pro" panose="020B0504020202020204" pitchFamily="34" charset="0"/>
              </a:defRPr>
            </a:lvl2pPr>
            <a:lvl3pPr algn="l">
              <a:defRPr sz="1400">
                <a:solidFill>
                  <a:srgbClr val="34516C"/>
                </a:solidFill>
                <a:latin typeface="Avenir Next Bold"/>
                <a:cs typeface="Avenir Next Bold"/>
              </a:defRPr>
            </a:lvl3pPr>
            <a:lvl4pPr algn="l">
              <a:defRPr sz="1400">
                <a:solidFill>
                  <a:srgbClr val="34516C"/>
                </a:solidFill>
                <a:latin typeface="Avenir Next Bold"/>
                <a:cs typeface="Avenir Next Bold"/>
              </a:defRPr>
            </a:lvl4pPr>
            <a:lvl5pPr algn="l">
              <a:defRPr sz="1400">
                <a:solidFill>
                  <a:srgbClr val="34516C"/>
                </a:solidFill>
                <a:latin typeface="Avenir Next Bold"/>
                <a:cs typeface="Avenir Next Bold"/>
              </a:defRPr>
            </a:lvl5pPr>
          </a:lstStyle>
          <a:p>
            <a:pPr lvl="0"/>
            <a:r>
              <a:rPr lang="en-US"/>
              <a:t>Click to edit Master text styles</a:t>
            </a:r>
          </a:p>
          <a:p>
            <a:pPr lvl="1"/>
            <a:r>
              <a:rPr lang="en-US"/>
              <a:t>Second level</a:t>
            </a:r>
          </a:p>
        </p:txBody>
      </p:sp>
      <p:pic>
        <p:nvPicPr>
          <p:cNvPr id="10" name="Picture 9" descr="UCLan_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9647" y="286335"/>
            <a:ext cx="1360407" cy="441754"/>
          </a:xfrm>
          <a:prstGeom prst="rect">
            <a:avLst/>
          </a:prstGeom>
        </p:spPr>
      </p:pic>
      <p:sp>
        <p:nvSpPr>
          <p:cNvPr id="8" name="Content Placeholder 2"/>
          <p:cNvSpPr>
            <a:spLocks noGrp="1"/>
          </p:cNvSpPr>
          <p:nvPr>
            <p:ph idx="11"/>
          </p:nvPr>
        </p:nvSpPr>
        <p:spPr>
          <a:xfrm>
            <a:off x="4691952" y="1200151"/>
            <a:ext cx="3801921" cy="3394472"/>
          </a:xfrm>
        </p:spPr>
        <p:txBody>
          <a:bodyPr lIns="0" tIns="0" rIns="0" bIns="0" anchor="t" anchorCtr="0">
            <a:noAutofit/>
          </a:bodyPr>
          <a:lstStyle>
            <a:lvl1pPr marL="180000" indent="-180000" algn="l">
              <a:spcBef>
                <a:spcPts val="900"/>
              </a:spcBef>
              <a:defRPr sz="1400">
                <a:solidFill>
                  <a:srgbClr val="34516C"/>
                </a:solidFill>
                <a:latin typeface="Avenir Next LT Pro" panose="020B0504020202020204" pitchFamily="34" charset="0"/>
                <a:cs typeface="Avenir Next LT Pro" panose="020B0504020202020204" pitchFamily="34" charset="0"/>
              </a:defRPr>
            </a:lvl1pPr>
            <a:lvl2pPr marL="396000" indent="-180000" algn="l">
              <a:spcBef>
                <a:spcPts val="450"/>
              </a:spcBef>
              <a:defRPr sz="1400">
                <a:solidFill>
                  <a:srgbClr val="34516C"/>
                </a:solidFill>
                <a:latin typeface="Avenir Next LT Pro" panose="020B0504020202020204" pitchFamily="34" charset="0"/>
                <a:cs typeface="Avenir Next LT Pro" panose="020B0504020202020204" pitchFamily="34" charset="0"/>
              </a:defRPr>
            </a:lvl2pPr>
            <a:lvl3pPr algn="l">
              <a:defRPr sz="1400">
                <a:solidFill>
                  <a:srgbClr val="34516C"/>
                </a:solidFill>
                <a:latin typeface="Avenir Next Bold"/>
                <a:cs typeface="Avenir Next Bold"/>
              </a:defRPr>
            </a:lvl3pPr>
            <a:lvl4pPr algn="l">
              <a:defRPr sz="1400">
                <a:solidFill>
                  <a:srgbClr val="34516C"/>
                </a:solidFill>
                <a:latin typeface="Avenir Next Bold"/>
                <a:cs typeface="Avenir Next Bold"/>
              </a:defRPr>
            </a:lvl4pPr>
            <a:lvl5pPr algn="l">
              <a:defRPr sz="1400">
                <a:solidFill>
                  <a:srgbClr val="34516C"/>
                </a:solidFill>
                <a:latin typeface="Avenir Next Bold"/>
                <a:cs typeface="Avenir Next Bold"/>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3363822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UCLan Text - 3 col">
    <p:bg>
      <p:bgPr>
        <a:solidFill>
          <a:srgbClr val="E3E5ED"/>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0127" y="121296"/>
            <a:ext cx="6384680" cy="642468"/>
          </a:xfrm>
        </p:spPr>
        <p:txBody>
          <a:bodyPr lIns="0" tIns="0" rIns="0" bIns="0" anchor="b" anchorCtr="0">
            <a:noAutofit/>
          </a:bodyPr>
          <a:lstStyle>
            <a:lvl1pPr algn="l">
              <a:lnSpc>
                <a:spcPct val="90000"/>
              </a:lnSpc>
              <a:defRPr sz="2000" b="1" baseline="0">
                <a:solidFill>
                  <a:srgbClr val="34516C"/>
                </a:solidFill>
                <a:latin typeface="Avenir Next LT Pro" panose="020B0504020202020204" pitchFamily="34" charset="0"/>
                <a:cs typeface="Avenir Next LT Pro" panose="020B0504020202020204" pitchFamily="34" charset="0"/>
              </a:defRPr>
            </a:lvl1pPr>
          </a:lstStyle>
          <a:p>
            <a:r>
              <a:rPr lang="en-US"/>
              <a:t>Text can work alongside imagery and charts</a:t>
            </a:r>
          </a:p>
        </p:txBody>
      </p:sp>
      <p:sp>
        <p:nvSpPr>
          <p:cNvPr id="3" name="Content Placeholder 2"/>
          <p:cNvSpPr>
            <a:spLocks noGrp="1"/>
          </p:cNvSpPr>
          <p:nvPr>
            <p:ph idx="1"/>
          </p:nvPr>
        </p:nvSpPr>
        <p:spPr>
          <a:xfrm>
            <a:off x="650127" y="1200151"/>
            <a:ext cx="2424925" cy="3394472"/>
          </a:xfrm>
        </p:spPr>
        <p:txBody>
          <a:bodyPr lIns="0" tIns="0" rIns="0" bIns="0" anchor="t" anchorCtr="0">
            <a:noAutofit/>
          </a:bodyPr>
          <a:lstStyle>
            <a:lvl1pPr marL="180000" indent="-180000" algn="l">
              <a:spcBef>
                <a:spcPts val="900"/>
              </a:spcBef>
              <a:defRPr sz="1400">
                <a:solidFill>
                  <a:srgbClr val="34516C"/>
                </a:solidFill>
                <a:latin typeface="Avenir Next LT Pro" panose="020B0504020202020204" pitchFamily="34" charset="0"/>
                <a:cs typeface="Avenir Next LT Pro" panose="020B0504020202020204" pitchFamily="34" charset="0"/>
              </a:defRPr>
            </a:lvl1pPr>
            <a:lvl2pPr marL="396000" indent="-180000" algn="l">
              <a:spcBef>
                <a:spcPts val="450"/>
              </a:spcBef>
              <a:defRPr sz="1400">
                <a:solidFill>
                  <a:srgbClr val="34516C"/>
                </a:solidFill>
                <a:latin typeface="Avenir Next LT Pro" panose="020B0504020202020204" pitchFamily="34" charset="0"/>
                <a:cs typeface="Avenir Next LT Pro" panose="020B0504020202020204" pitchFamily="34" charset="0"/>
              </a:defRPr>
            </a:lvl2pPr>
            <a:lvl3pPr algn="l">
              <a:defRPr sz="1400">
                <a:solidFill>
                  <a:srgbClr val="34516C"/>
                </a:solidFill>
                <a:latin typeface="Avenir Next Bold"/>
                <a:cs typeface="Avenir Next Bold"/>
              </a:defRPr>
            </a:lvl3pPr>
            <a:lvl4pPr algn="l">
              <a:defRPr sz="1400">
                <a:solidFill>
                  <a:srgbClr val="34516C"/>
                </a:solidFill>
                <a:latin typeface="Avenir Next Bold"/>
                <a:cs typeface="Avenir Next Bold"/>
              </a:defRPr>
            </a:lvl4pPr>
            <a:lvl5pPr algn="l">
              <a:defRPr sz="1400">
                <a:solidFill>
                  <a:srgbClr val="34516C"/>
                </a:solidFill>
                <a:latin typeface="Avenir Next Bold"/>
                <a:cs typeface="Avenir Next Bold"/>
              </a:defRPr>
            </a:lvl5pPr>
          </a:lstStyle>
          <a:p>
            <a:pPr lvl="0"/>
            <a:r>
              <a:rPr lang="en-US"/>
              <a:t>Click to edit Master text styles</a:t>
            </a:r>
          </a:p>
          <a:p>
            <a:pPr lvl="1"/>
            <a:r>
              <a:rPr lang="en-US"/>
              <a:t>Second level</a:t>
            </a:r>
          </a:p>
        </p:txBody>
      </p:sp>
      <p:pic>
        <p:nvPicPr>
          <p:cNvPr id="10" name="Picture 9" descr="UCLan_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9647" y="286335"/>
            <a:ext cx="1360407" cy="441754"/>
          </a:xfrm>
          <a:prstGeom prst="rect">
            <a:avLst/>
          </a:prstGeom>
        </p:spPr>
      </p:pic>
      <p:sp>
        <p:nvSpPr>
          <p:cNvPr id="6" name="Content Placeholder 2"/>
          <p:cNvSpPr>
            <a:spLocks noGrp="1"/>
          </p:cNvSpPr>
          <p:nvPr>
            <p:ph idx="12"/>
          </p:nvPr>
        </p:nvSpPr>
        <p:spPr>
          <a:xfrm>
            <a:off x="3359538" y="1200151"/>
            <a:ext cx="2424925" cy="3394472"/>
          </a:xfrm>
        </p:spPr>
        <p:txBody>
          <a:bodyPr lIns="0" tIns="0" rIns="0" bIns="0" anchor="t" anchorCtr="0">
            <a:noAutofit/>
          </a:bodyPr>
          <a:lstStyle>
            <a:lvl1pPr marL="180000" indent="-180000" algn="l">
              <a:spcBef>
                <a:spcPts val="900"/>
              </a:spcBef>
              <a:defRPr sz="1400">
                <a:solidFill>
                  <a:srgbClr val="34516C"/>
                </a:solidFill>
                <a:latin typeface="Avenir Next LT Pro" panose="020B0504020202020204" pitchFamily="34" charset="0"/>
                <a:cs typeface="Avenir Next LT Pro" panose="020B0504020202020204" pitchFamily="34" charset="0"/>
              </a:defRPr>
            </a:lvl1pPr>
            <a:lvl2pPr marL="396000" indent="-180000" algn="l">
              <a:spcBef>
                <a:spcPts val="450"/>
              </a:spcBef>
              <a:defRPr sz="1400">
                <a:solidFill>
                  <a:srgbClr val="34516C"/>
                </a:solidFill>
                <a:latin typeface="Avenir Next LT Pro" panose="020B0504020202020204" pitchFamily="34" charset="0"/>
                <a:cs typeface="Avenir Next LT Pro" panose="020B0504020202020204" pitchFamily="34" charset="0"/>
              </a:defRPr>
            </a:lvl2pPr>
            <a:lvl3pPr algn="l">
              <a:defRPr sz="1400">
                <a:solidFill>
                  <a:srgbClr val="34516C"/>
                </a:solidFill>
                <a:latin typeface="Avenir Next Bold"/>
                <a:cs typeface="Avenir Next Bold"/>
              </a:defRPr>
            </a:lvl3pPr>
            <a:lvl4pPr algn="l">
              <a:defRPr sz="1400">
                <a:solidFill>
                  <a:srgbClr val="34516C"/>
                </a:solidFill>
                <a:latin typeface="Avenir Next Bold"/>
                <a:cs typeface="Avenir Next Bold"/>
              </a:defRPr>
            </a:lvl4pPr>
            <a:lvl5pPr algn="l">
              <a:defRPr sz="1400">
                <a:solidFill>
                  <a:srgbClr val="34516C"/>
                </a:solidFill>
                <a:latin typeface="Avenir Next Bold"/>
                <a:cs typeface="Avenir Next Bold"/>
              </a:defRPr>
            </a:lvl5pPr>
          </a:lstStyle>
          <a:p>
            <a:pPr lvl="0"/>
            <a:r>
              <a:rPr lang="en-US"/>
              <a:t>Click to edit Master text styles</a:t>
            </a:r>
          </a:p>
          <a:p>
            <a:pPr lvl="1"/>
            <a:r>
              <a:rPr lang="en-US"/>
              <a:t>Second level</a:t>
            </a:r>
          </a:p>
        </p:txBody>
      </p:sp>
      <p:sp>
        <p:nvSpPr>
          <p:cNvPr id="7" name="Content Placeholder 2"/>
          <p:cNvSpPr>
            <a:spLocks noGrp="1"/>
          </p:cNvSpPr>
          <p:nvPr>
            <p:ph idx="13"/>
          </p:nvPr>
        </p:nvSpPr>
        <p:spPr>
          <a:xfrm>
            <a:off x="6068948" y="1200151"/>
            <a:ext cx="2424925" cy="3394472"/>
          </a:xfrm>
        </p:spPr>
        <p:txBody>
          <a:bodyPr lIns="0" tIns="0" rIns="0" bIns="0" anchor="t" anchorCtr="0">
            <a:noAutofit/>
          </a:bodyPr>
          <a:lstStyle>
            <a:lvl1pPr marL="180000" indent="-180000" algn="l">
              <a:spcBef>
                <a:spcPts val="900"/>
              </a:spcBef>
              <a:defRPr sz="1400">
                <a:solidFill>
                  <a:srgbClr val="34516C"/>
                </a:solidFill>
                <a:latin typeface="Avenir Next LT Pro" panose="020B0504020202020204" pitchFamily="34" charset="0"/>
                <a:cs typeface="Avenir Next LT Pro" panose="020B0504020202020204" pitchFamily="34" charset="0"/>
              </a:defRPr>
            </a:lvl1pPr>
            <a:lvl2pPr marL="396000" indent="-180000" algn="l">
              <a:spcBef>
                <a:spcPts val="450"/>
              </a:spcBef>
              <a:defRPr sz="1400">
                <a:solidFill>
                  <a:srgbClr val="34516C"/>
                </a:solidFill>
                <a:latin typeface="Avenir Next LT Pro" panose="020B0504020202020204" pitchFamily="34" charset="0"/>
                <a:cs typeface="Avenir Next LT Pro" panose="020B0504020202020204" pitchFamily="34" charset="0"/>
              </a:defRPr>
            </a:lvl2pPr>
            <a:lvl3pPr algn="l">
              <a:defRPr sz="1400">
                <a:solidFill>
                  <a:srgbClr val="34516C"/>
                </a:solidFill>
                <a:latin typeface="Avenir Next Bold"/>
                <a:cs typeface="Avenir Next Bold"/>
              </a:defRPr>
            </a:lvl3pPr>
            <a:lvl4pPr algn="l">
              <a:defRPr sz="1400">
                <a:solidFill>
                  <a:srgbClr val="34516C"/>
                </a:solidFill>
                <a:latin typeface="Avenir Next Bold"/>
                <a:cs typeface="Avenir Next Bold"/>
              </a:defRPr>
            </a:lvl4pPr>
            <a:lvl5pPr algn="l">
              <a:defRPr sz="1400">
                <a:solidFill>
                  <a:srgbClr val="34516C"/>
                </a:solidFill>
                <a:latin typeface="Avenir Next Bold"/>
                <a:cs typeface="Avenir Next Bold"/>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97201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UCLan - Full screen image">
    <p:bg>
      <p:bgRef idx="1001">
        <a:schemeClr val="bg2"/>
      </p:bgRef>
    </p:bg>
    <p:spTree>
      <p:nvGrpSpPr>
        <p:cNvPr id="1" name=""/>
        <p:cNvGrpSpPr/>
        <p:nvPr/>
      </p:nvGrpSpPr>
      <p:grpSpPr>
        <a:xfrm>
          <a:off x="0" y="0"/>
          <a:ext cx="0" cy="0"/>
          <a:chOff x="0" y="0"/>
          <a:chExt cx="0" cy="0"/>
        </a:xfrm>
      </p:grpSpPr>
      <p:sp>
        <p:nvSpPr>
          <p:cNvPr id="6" name="Content Placeholder 2"/>
          <p:cNvSpPr>
            <a:spLocks noGrp="1"/>
          </p:cNvSpPr>
          <p:nvPr>
            <p:ph idx="1"/>
          </p:nvPr>
        </p:nvSpPr>
        <p:spPr>
          <a:xfrm>
            <a:off x="0" y="0"/>
            <a:ext cx="9143999" cy="5143500"/>
          </a:xfrm>
        </p:spPr>
        <p:txBody>
          <a:bodyPr lIns="0" tIns="0" rIns="0" bIns="0" anchor="t" anchorCtr="0">
            <a:noAutofit/>
          </a:bodyPr>
          <a:lstStyle>
            <a:lvl1pPr marL="180000" indent="-180000" algn="l">
              <a:spcBef>
                <a:spcPts val="900"/>
              </a:spcBef>
              <a:defRPr sz="1400">
                <a:solidFill>
                  <a:srgbClr val="34516C"/>
                </a:solidFill>
                <a:latin typeface="Avenir Next LT Pro" panose="020B0504020202020204" pitchFamily="34" charset="0"/>
                <a:cs typeface="Avenir Next LT Pro" panose="020B0504020202020204" pitchFamily="34" charset="0"/>
              </a:defRPr>
            </a:lvl1pPr>
            <a:lvl2pPr marL="396000" indent="-180000" algn="l">
              <a:spcBef>
                <a:spcPts val="450"/>
              </a:spcBef>
              <a:defRPr sz="1400">
                <a:solidFill>
                  <a:srgbClr val="34516C"/>
                </a:solidFill>
                <a:latin typeface="Avenir Next LT Pro" panose="020B0504020202020204" pitchFamily="34" charset="0"/>
                <a:cs typeface="Avenir Next LT Pro" panose="020B0504020202020204" pitchFamily="34" charset="0"/>
              </a:defRPr>
            </a:lvl2pPr>
            <a:lvl3pPr algn="l">
              <a:defRPr sz="1400">
                <a:solidFill>
                  <a:srgbClr val="34516C"/>
                </a:solidFill>
                <a:latin typeface="Avenir Next Bold"/>
                <a:cs typeface="Avenir Next Bold"/>
              </a:defRPr>
            </a:lvl3pPr>
            <a:lvl4pPr algn="l">
              <a:defRPr sz="1400">
                <a:solidFill>
                  <a:srgbClr val="34516C"/>
                </a:solidFill>
                <a:latin typeface="Avenir Next Bold"/>
                <a:cs typeface="Avenir Next Bold"/>
              </a:defRPr>
            </a:lvl4pPr>
            <a:lvl5pPr algn="l">
              <a:defRPr sz="1400">
                <a:solidFill>
                  <a:srgbClr val="34516C"/>
                </a:solidFill>
                <a:latin typeface="Avenir Next Bold"/>
                <a:cs typeface="Avenir Next Bold"/>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19355475"/>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UCLan Feature Red">
    <p:bg>
      <p:bgPr>
        <a:solidFill>
          <a:srgbClr val="AE0019"/>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50127" y="1200151"/>
            <a:ext cx="3801921" cy="3394472"/>
          </a:xfrm>
        </p:spPr>
        <p:txBody>
          <a:bodyPr lIns="0" tIns="0" rIns="0" bIns="0" anchor="t" anchorCtr="0">
            <a:noAutofit/>
          </a:bodyPr>
          <a:lstStyle>
            <a:lvl1pPr marL="0" indent="0" algn="l">
              <a:lnSpc>
                <a:spcPct val="90000"/>
              </a:lnSpc>
              <a:buNone/>
              <a:defRPr sz="3200" b="1" i="0" baseline="0">
                <a:solidFill>
                  <a:srgbClr val="FFFFFF"/>
                </a:solidFill>
                <a:latin typeface="Avenir Next LT Pro" panose="020B0504020202020204" pitchFamily="34" charset="0"/>
                <a:cs typeface="Avenir Next LT Pro" panose="020B0504020202020204" pitchFamily="34" charset="0"/>
              </a:defRPr>
            </a:lvl1pPr>
            <a:lvl2pPr algn="l">
              <a:defRPr sz="1400">
                <a:solidFill>
                  <a:srgbClr val="FFFFFF"/>
                </a:solidFill>
                <a:latin typeface="Avenir Next Bold"/>
                <a:cs typeface="Avenir Next Bold"/>
              </a:defRPr>
            </a:lvl2pPr>
            <a:lvl3pPr algn="l">
              <a:defRPr sz="1400">
                <a:solidFill>
                  <a:srgbClr val="FFFFFF"/>
                </a:solidFill>
                <a:latin typeface="Avenir Next Bold"/>
                <a:cs typeface="Avenir Next Bold"/>
              </a:defRPr>
            </a:lvl3pPr>
            <a:lvl4pPr algn="l">
              <a:defRPr sz="1400">
                <a:solidFill>
                  <a:srgbClr val="34516C"/>
                </a:solidFill>
                <a:latin typeface="Avenir Next Bold"/>
                <a:cs typeface="Avenir Next Bold"/>
              </a:defRPr>
            </a:lvl4pPr>
            <a:lvl5pPr algn="l">
              <a:defRPr sz="1400">
                <a:solidFill>
                  <a:srgbClr val="34516C"/>
                </a:solidFill>
                <a:latin typeface="Avenir Next Bold"/>
                <a:cs typeface="Avenir Next Bold"/>
              </a:defRPr>
            </a:lvl5pPr>
          </a:lstStyle>
          <a:p>
            <a:pPr lvl="0"/>
            <a:r>
              <a:rPr lang="en-US"/>
              <a:t>Quotes, features </a:t>
            </a:r>
            <a:br>
              <a:rPr lang="en-US"/>
            </a:br>
            <a:r>
              <a:rPr lang="en-US"/>
              <a:t>or statistics can </a:t>
            </a:r>
            <a:br>
              <a:rPr lang="en-US"/>
            </a:br>
            <a:r>
              <a:rPr lang="en-US"/>
              <a:t>be pulled out in </a:t>
            </a:r>
            <a:br>
              <a:rPr lang="en-US"/>
            </a:br>
            <a:r>
              <a:rPr lang="en-US"/>
              <a:t>a larger style.</a:t>
            </a:r>
          </a:p>
        </p:txBody>
      </p:sp>
      <p:pic>
        <p:nvPicPr>
          <p:cNvPr id="6" name="Picture 5" descr="UCLan_logo_revers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9647" y="286335"/>
            <a:ext cx="1360407" cy="441753"/>
          </a:xfrm>
          <a:prstGeom prst="rect">
            <a:avLst/>
          </a:prstGeom>
        </p:spPr>
      </p:pic>
      <p:sp>
        <p:nvSpPr>
          <p:cNvPr id="11" name="Content Placeholder 2"/>
          <p:cNvSpPr>
            <a:spLocks noGrp="1"/>
          </p:cNvSpPr>
          <p:nvPr>
            <p:ph idx="11"/>
          </p:nvPr>
        </p:nvSpPr>
        <p:spPr>
          <a:xfrm>
            <a:off x="4691952" y="1200151"/>
            <a:ext cx="3801921" cy="3394472"/>
          </a:xfrm>
        </p:spPr>
        <p:txBody>
          <a:bodyPr lIns="0" tIns="0" rIns="0" bIns="0" anchor="t" anchorCtr="0">
            <a:noAutofit/>
          </a:bodyPr>
          <a:lstStyle>
            <a:lvl1pPr marL="180000" indent="-180000" algn="l">
              <a:spcBef>
                <a:spcPts val="900"/>
              </a:spcBef>
              <a:defRPr sz="1400">
                <a:solidFill>
                  <a:srgbClr val="FFFFFF"/>
                </a:solidFill>
                <a:latin typeface="Avenir Next LT Pro" panose="020B0504020202020204" pitchFamily="34" charset="0"/>
                <a:cs typeface="Avenir Next LT Pro" panose="020B0504020202020204" pitchFamily="34" charset="0"/>
              </a:defRPr>
            </a:lvl1pPr>
            <a:lvl2pPr marL="396000" indent="-180000" algn="l">
              <a:spcBef>
                <a:spcPts val="450"/>
              </a:spcBef>
              <a:defRPr sz="1400">
                <a:solidFill>
                  <a:srgbClr val="FFFFFF"/>
                </a:solidFill>
                <a:latin typeface="Avenir Next LT Pro" panose="020B0504020202020204" pitchFamily="34" charset="0"/>
                <a:cs typeface="Avenir Next LT Pro" panose="020B0504020202020204" pitchFamily="34" charset="0"/>
              </a:defRPr>
            </a:lvl2pPr>
            <a:lvl3pPr algn="l">
              <a:defRPr sz="1400">
                <a:solidFill>
                  <a:srgbClr val="34516C"/>
                </a:solidFill>
                <a:latin typeface="Avenir Next Bold"/>
                <a:cs typeface="Avenir Next Bold"/>
              </a:defRPr>
            </a:lvl3pPr>
            <a:lvl4pPr algn="l">
              <a:defRPr sz="1400">
                <a:solidFill>
                  <a:srgbClr val="34516C"/>
                </a:solidFill>
                <a:latin typeface="Avenir Next Bold"/>
                <a:cs typeface="Avenir Next Bold"/>
              </a:defRPr>
            </a:lvl4pPr>
            <a:lvl5pPr algn="l">
              <a:defRPr sz="1400">
                <a:solidFill>
                  <a:srgbClr val="34516C"/>
                </a:solidFill>
                <a:latin typeface="Avenir Next Bold"/>
                <a:cs typeface="Avenir Next Bold"/>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431905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UCLan Feature Blue">
    <p:bg>
      <p:bgPr>
        <a:solidFill>
          <a:srgbClr val="0D6BA0"/>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50127" y="1200151"/>
            <a:ext cx="3801921" cy="3394472"/>
          </a:xfrm>
        </p:spPr>
        <p:txBody>
          <a:bodyPr lIns="0" tIns="0" rIns="0" bIns="0" anchor="t" anchorCtr="0">
            <a:noAutofit/>
          </a:bodyPr>
          <a:lstStyle>
            <a:lvl1pPr marL="0" indent="0" algn="l">
              <a:lnSpc>
                <a:spcPct val="90000"/>
              </a:lnSpc>
              <a:buNone/>
              <a:defRPr sz="3200" b="1" i="0" baseline="0">
                <a:solidFill>
                  <a:srgbClr val="FFFFFF"/>
                </a:solidFill>
                <a:latin typeface="Avenir Next LT Pro" panose="020B0504020202020204" pitchFamily="34" charset="0"/>
                <a:cs typeface="Avenir Next LT Pro" panose="020B0504020202020204" pitchFamily="34" charset="0"/>
              </a:defRPr>
            </a:lvl1pPr>
            <a:lvl2pPr algn="l">
              <a:defRPr sz="1400">
                <a:solidFill>
                  <a:srgbClr val="FFFFFF"/>
                </a:solidFill>
                <a:latin typeface="Avenir Next Bold"/>
                <a:cs typeface="Avenir Next Bold"/>
              </a:defRPr>
            </a:lvl2pPr>
            <a:lvl3pPr algn="l">
              <a:defRPr sz="1400">
                <a:solidFill>
                  <a:srgbClr val="FFFFFF"/>
                </a:solidFill>
                <a:latin typeface="Avenir Next Bold"/>
                <a:cs typeface="Avenir Next Bold"/>
              </a:defRPr>
            </a:lvl3pPr>
            <a:lvl4pPr algn="l">
              <a:defRPr sz="1400">
                <a:solidFill>
                  <a:srgbClr val="34516C"/>
                </a:solidFill>
                <a:latin typeface="Avenir Next Bold"/>
                <a:cs typeface="Avenir Next Bold"/>
              </a:defRPr>
            </a:lvl4pPr>
            <a:lvl5pPr algn="l">
              <a:defRPr sz="1400">
                <a:solidFill>
                  <a:srgbClr val="34516C"/>
                </a:solidFill>
                <a:latin typeface="Avenir Next Bold"/>
                <a:cs typeface="Avenir Next Bold"/>
              </a:defRPr>
            </a:lvl5pPr>
          </a:lstStyle>
          <a:p>
            <a:pPr lvl="0"/>
            <a:r>
              <a:rPr lang="en-US"/>
              <a:t>Quotes, features </a:t>
            </a:r>
            <a:br>
              <a:rPr lang="en-US"/>
            </a:br>
            <a:r>
              <a:rPr lang="en-US"/>
              <a:t>or statistics can </a:t>
            </a:r>
            <a:br>
              <a:rPr lang="en-US"/>
            </a:br>
            <a:r>
              <a:rPr lang="en-US"/>
              <a:t>be pulled out in </a:t>
            </a:r>
            <a:br>
              <a:rPr lang="en-US"/>
            </a:br>
            <a:r>
              <a:rPr lang="en-US"/>
              <a:t>a larger style.</a:t>
            </a:r>
          </a:p>
        </p:txBody>
      </p:sp>
      <p:pic>
        <p:nvPicPr>
          <p:cNvPr id="6" name="Picture 5" descr="UCLan_logo_revers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9647" y="286335"/>
            <a:ext cx="1360407" cy="441753"/>
          </a:xfrm>
          <a:prstGeom prst="rect">
            <a:avLst/>
          </a:prstGeom>
        </p:spPr>
      </p:pic>
      <p:sp>
        <p:nvSpPr>
          <p:cNvPr id="5" name="Content Placeholder 2"/>
          <p:cNvSpPr>
            <a:spLocks noGrp="1"/>
          </p:cNvSpPr>
          <p:nvPr>
            <p:ph idx="11"/>
          </p:nvPr>
        </p:nvSpPr>
        <p:spPr>
          <a:xfrm>
            <a:off x="4691952" y="1200151"/>
            <a:ext cx="3801921" cy="3394472"/>
          </a:xfrm>
        </p:spPr>
        <p:txBody>
          <a:bodyPr lIns="0" tIns="0" rIns="0" bIns="0" anchor="t" anchorCtr="0">
            <a:noAutofit/>
          </a:bodyPr>
          <a:lstStyle>
            <a:lvl1pPr marL="180000" indent="-180000" algn="l">
              <a:spcBef>
                <a:spcPts val="900"/>
              </a:spcBef>
              <a:defRPr sz="1400">
                <a:solidFill>
                  <a:srgbClr val="FFFFFF"/>
                </a:solidFill>
                <a:latin typeface="Avenir Next LT Pro" panose="020B0504020202020204" pitchFamily="34" charset="0"/>
                <a:cs typeface="Avenir Next LT Pro" panose="020B0504020202020204" pitchFamily="34" charset="0"/>
              </a:defRPr>
            </a:lvl1pPr>
            <a:lvl2pPr marL="396000" indent="-180000" algn="l">
              <a:spcBef>
                <a:spcPts val="450"/>
              </a:spcBef>
              <a:defRPr sz="1400">
                <a:solidFill>
                  <a:srgbClr val="FFFFFF"/>
                </a:solidFill>
                <a:latin typeface="Avenir Next LT Pro" panose="020B0504020202020204" pitchFamily="34" charset="0"/>
                <a:cs typeface="Avenir Next LT Pro" panose="020B0504020202020204" pitchFamily="34" charset="0"/>
              </a:defRPr>
            </a:lvl2pPr>
            <a:lvl3pPr algn="l">
              <a:defRPr sz="1400">
                <a:solidFill>
                  <a:srgbClr val="34516C"/>
                </a:solidFill>
                <a:latin typeface="Avenir Next Bold"/>
                <a:cs typeface="Avenir Next Bold"/>
              </a:defRPr>
            </a:lvl3pPr>
            <a:lvl4pPr algn="l">
              <a:defRPr sz="1400">
                <a:solidFill>
                  <a:srgbClr val="34516C"/>
                </a:solidFill>
                <a:latin typeface="Avenir Next Bold"/>
                <a:cs typeface="Avenir Next Bold"/>
              </a:defRPr>
            </a:lvl4pPr>
            <a:lvl5pPr algn="l">
              <a:defRPr sz="1400">
                <a:solidFill>
                  <a:srgbClr val="34516C"/>
                </a:solidFill>
                <a:latin typeface="Avenir Next Bold"/>
                <a:cs typeface="Avenir Next Bold"/>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324142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UCLan Feature Off-White">
    <p:bg>
      <p:bgPr>
        <a:solidFill>
          <a:srgbClr val="E3E5ED"/>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50127" y="1200151"/>
            <a:ext cx="3801921" cy="3394472"/>
          </a:xfrm>
        </p:spPr>
        <p:txBody>
          <a:bodyPr lIns="0" tIns="0" rIns="0" bIns="0" anchor="t" anchorCtr="0">
            <a:noAutofit/>
          </a:bodyPr>
          <a:lstStyle>
            <a:lvl1pPr marL="0" indent="0" algn="l">
              <a:lnSpc>
                <a:spcPct val="90000"/>
              </a:lnSpc>
              <a:buNone/>
              <a:defRPr sz="3200" b="1" i="0" baseline="0">
                <a:solidFill>
                  <a:srgbClr val="34516C"/>
                </a:solidFill>
                <a:latin typeface="Avenir Next LT Pro" panose="020B0504020202020204" pitchFamily="34" charset="0"/>
                <a:cs typeface="Avenir Next LT Pro" panose="020B0504020202020204" pitchFamily="34" charset="0"/>
              </a:defRPr>
            </a:lvl1pPr>
            <a:lvl2pPr algn="l">
              <a:defRPr sz="1400">
                <a:solidFill>
                  <a:srgbClr val="FFFFFF"/>
                </a:solidFill>
                <a:latin typeface="Avenir Next Bold"/>
                <a:cs typeface="Avenir Next Bold"/>
              </a:defRPr>
            </a:lvl2pPr>
            <a:lvl3pPr algn="l">
              <a:defRPr sz="1400">
                <a:solidFill>
                  <a:srgbClr val="FFFFFF"/>
                </a:solidFill>
                <a:latin typeface="Avenir Next Bold"/>
                <a:cs typeface="Avenir Next Bold"/>
              </a:defRPr>
            </a:lvl3pPr>
            <a:lvl4pPr algn="l">
              <a:defRPr sz="1400">
                <a:solidFill>
                  <a:srgbClr val="34516C"/>
                </a:solidFill>
                <a:latin typeface="Avenir Next Bold"/>
                <a:cs typeface="Avenir Next Bold"/>
              </a:defRPr>
            </a:lvl4pPr>
            <a:lvl5pPr algn="l">
              <a:defRPr sz="1400">
                <a:solidFill>
                  <a:srgbClr val="34516C"/>
                </a:solidFill>
                <a:latin typeface="Avenir Next Bold"/>
                <a:cs typeface="Avenir Next Bold"/>
              </a:defRPr>
            </a:lvl5pPr>
          </a:lstStyle>
          <a:p>
            <a:pPr lvl="0"/>
            <a:r>
              <a:rPr lang="en-US"/>
              <a:t>Quotes, features </a:t>
            </a:r>
            <a:br>
              <a:rPr lang="en-US"/>
            </a:br>
            <a:r>
              <a:rPr lang="en-US"/>
              <a:t>or statistics can </a:t>
            </a:r>
            <a:br>
              <a:rPr lang="en-US"/>
            </a:br>
            <a:r>
              <a:rPr lang="en-US"/>
              <a:t>be pulled out in </a:t>
            </a:r>
            <a:br>
              <a:rPr lang="en-US"/>
            </a:br>
            <a:r>
              <a:rPr lang="en-US"/>
              <a:t>a larger style.</a:t>
            </a:r>
          </a:p>
        </p:txBody>
      </p:sp>
      <p:pic>
        <p:nvPicPr>
          <p:cNvPr id="5" name="Picture 4" descr="UCLan_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9647" y="286335"/>
            <a:ext cx="1360407" cy="441754"/>
          </a:xfrm>
          <a:prstGeom prst="rect">
            <a:avLst/>
          </a:prstGeom>
        </p:spPr>
      </p:pic>
      <p:sp>
        <p:nvSpPr>
          <p:cNvPr id="8" name="Content Placeholder 2"/>
          <p:cNvSpPr>
            <a:spLocks noGrp="1"/>
          </p:cNvSpPr>
          <p:nvPr>
            <p:ph idx="11"/>
          </p:nvPr>
        </p:nvSpPr>
        <p:spPr>
          <a:xfrm>
            <a:off x="4691952" y="1200151"/>
            <a:ext cx="3801921" cy="3394472"/>
          </a:xfrm>
        </p:spPr>
        <p:txBody>
          <a:bodyPr lIns="0" tIns="0" rIns="0" bIns="0" anchor="t" anchorCtr="0">
            <a:noAutofit/>
          </a:bodyPr>
          <a:lstStyle>
            <a:lvl1pPr marL="180000" indent="-180000" algn="l">
              <a:spcBef>
                <a:spcPts val="900"/>
              </a:spcBef>
              <a:defRPr sz="1400">
                <a:solidFill>
                  <a:srgbClr val="34516C"/>
                </a:solidFill>
                <a:latin typeface="Avenir Next LT Pro" panose="020B0504020202020204" pitchFamily="34" charset="0"/>
                <a:cs typeface="Avenir Next LT Pro" panose="020B0504020202020204" pitchFamily="34" charset="0"/>
              </a:defRPr>
            </a:lvl1pPr>
            <a:lvl2pPr marL="396000" indent="-180000" algn="l">
              <a:spcBef>
                <a:spcPts val="450"/>
              </a:spcBef>
              <a:defRPr sz="1400">
                <a:solidFill>
                  <a:srgbClr val="34516C"/>
                </a:solidFill>
                <a:latin typeface="Avenir Next LT Pro" panose="020B0504020202020204" pitchFamily="34" charset="0"/>
                <a:cs typeface="Avenir Next LT Pro" panose="020B0504020202020204" pitchFamily="34" charset="0"/>
              </a:defRPr>
            </a:lvl2pPr>
            <a:lvl3pPr algn="l">
              <a:defRPr sz="1400">
                <a:solidFill>
                  <a:srgbClr val="34516C"/>
                </a:solidFill>
                <a:latin typeface="Avenir Next Bold"/>
                <a:cs typeface="Avenir Next Bold"/>
              </a:defRPr>
            </a:lvl3pPr>
            <a:lvl4pPr algn="l">
              <a:defRPr sz="1400">
                <a:solidFill>
                  <a:srgbClr val="34516C"/>
                </a:solidFill>
                <a:latin typeface="Avenir Next Bold"/>
                <a:cs typeface="Avenir Next Bold"/>
              </a:defRPr>
            </a:lvl4pPr>
            <a:lvl5pPr algn="l">
              <a:defRPr sz="1400">
                <a:solidFill>
                  <a:srgbClr val="34516C"/>
                </a:solidFill>
                <a:latin typeface="Avenir Next Bold"/>
                <a:cs typeface="Avenir Next Bold"/>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2843145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EACBC7F-1BE7-FF49-86F5-D73961621B21}"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24C40-442B-234B-92E0-F49273E8ECD7}" type="slidenum">
              <a:rPr lang="en-US" smtClean="0"/>
              <a:t>‹#›</a:t>
            </a:fld>
            <a:endParaRPr lang="en-US"/>
          </a:p>
        </p:txBody>
      </p:sp>
    </p:spTree>
    <p:extLst>
      <p:ext uri="{BB962C8B-B14F-4D97-AF65-F5344CB8AC3E}">
        <p14:creationId xmlns:p14="http://schemas.microsoft.com/office/powerpoint/2010/main" val="15375844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ACBC7F-1BE7-FF49-86F5-D73961621B21}"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24C40-442B-234B-92E0-F49273E8ECD7}" type="slidenum">
              <a:rPr lang="en-US" smtClean="0"/>
              <a:t>‹#›</a:t>
            </a:fld>
            <a:endParaRPr lang="en-US"/>
          </a:p>
        </p:txBody>
      </p:sp>
    </p:spTree>
    <p:extLst>
      <p:ext uri="{BB962C8B-B14F-4D97-AF65-F5344CB8AC3E}">
        <p14:creationId xmlns:p14="http://schemas.microsoft.com/office/powerpoint/2010/main" val="15117150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ACBC7F-1BE7-FF49-86F5-D73961621B21}"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24C40-442B-234B-92E0-F49273E8ECD7}" type="slidenum">
              <a:rPr lang="en-US" smtClean="0"/>
              <a:t>‹#›</a:t>
            </a:fld>
            <a:endParaRPr lang="en-US"/>
          </a:p>
        </p:txBody>
      </p:sp>
    </p:spTree>
    <p:extLst>
      <p:ext uri="{BB962C8B-B14F-4D97-AF65-F5344CB8AC3E}">
        <p14:creationId xmlns:p14="http://schemas.microsoft.com/office/powerpoint/2010/main" val="515716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UCLan Title Blue">
    <p:bg>
      <p:bgPr>
        <a:solidFill>
          <a:srgbClr val="0D6BA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6690" y="2132949"/>
            <a:ext cx="4358427" cy="1163391"/>
          </a:xfrm>
        </p:spPr>
        <p:txBody>
          <a:bodyPr lIns="0" tIns="0" rIns="0" bIns="0" anchor="t" anchorCtr="0">
            <a:noAutofit/>
          </a:bodyPr>
          <a:lstStyle>
            <a:lvl1pPr algn="l">
              <a:lnSpc>
                <a:spcPct val="90000"/>
              </a:lnSpc>
              <a:defRPr sz="3200" b="1" i="0" baseline="0">
                <a:solidFill>
                  <a:srgbClr val="FFFFFF"/>
                </a:solidFill>
                <a:latin typeface="Avenir Next LT Pro" panose="020B0504020202020204" pitchFamily="34" charset="0"/>
                <a:cs typeface="Avenir Next LT Pro" panose="020B0504020202020204" pitchFamily="34" charset="0"/>
              </a:defRPr>
            </a:lvl1pPr>
          </a:lstStyle>
          <a:p>
            <a:r>
              <a:rPr lang="en-US"/>
              <a:t>Presentation titles should be concise</a:t>
            </a:r>
          </a:p>
        </p:txBody>
      </p:sp>
      <p:sp>
        <p:nvSpPr>
          <p:cNvPr id="3" name="Subtitle 2"/>
          <p:cNvSpPr>
            <a:spLocks noGrp="1"/>
          </p:cNvSpPr>
          <p:nvPr>
            <p:ph type="subTitle" idx="1" hasCustomPrompt="1"/>
          </p:nvPr>
        </p:nvSpPr>
        <p:spPr>
          <a:xfrm>
            <a:off x="1156690" y="3296341"/>
            <a:ext cx="3652092" cy="727843"/>
          </a:xfrm>
        </p:spPr>
        <p:txBody>
          <a:bodyPr lIns="0" tIns="0" rIns="0" bIns="0" anchor="t" anchorCtr="0">
            <a:noAutofit/>
          </a:bodyPr>
          <a:lstStyle>
            <a:lvl1pPr marL="0" indent="0" algn="l">
              <a:lnSpc>
                <a:spcPct val="100000"/>
              </a:lnSpc>
              <a:buNone/>
              <a:defRPr sz="1800" baseline="0">
                <a:solidFill>
                  <a:srgbClr val="FFFFFF"/>
                </a:solidFill>
                <a:latin typeface="Avenir Next LT Pro" panose="020B0504020202020204" pitchFamily="34" charset="0"/>
                <a:cs typeface="Avenir Next LT Pro" panose="020B05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Presentation subtitles should support the main title</a:t>
            </a:r>
          </a:p>
        </p:txBody>
      </p:sp>
      <p:sp>
        <p:nvSpPr>
          <p:cNvPr id="8" name="TextBox 7"/>
          <p:cNvSpPr txBox="1"/>
          <p:nvPr userDrawn="1"/>
        </p:nvSpPr>
        <p:spPr>
          <a:xfrm>
            <a:off x="1156690" y="4516505"/>
            <a:ext cx="3974024" cy="369332"/>
          </a:xfrm>
          <a:prstGeom prst="rect">
            <a:avLst/>
          </a:prstGeom>
          <a:noFill/>
        </p:spPr>
        <p:txBody>
          <a:bodyPr wrap="square" lIns="0" tIns="0" rIns="0" bIns="0" rtlCol="0">
            <a:noAutofit/>
          </a:bodyPr>
          <a:lstStyle/>
          <a:p>
            <a:r>
              <a:rPr lang="en-US" sz="1150">
                <a:solidFill>
                  <a:srgbClr val="FFFFFF"/>
                </a:solidFill>
                <a:latin typeface="Avenir Next Medium"/>
                <a:cs typeface="Avenir Next Medium"/>
              </a:rPr>
              <a:t>Where opportunity creates success</a:t>
            </a:r>
          </a:p>
        </p:txBody>
      </p:sp>
      <p:pic>
        <p:nvPicPr>
          <p:cNvPr id="9" name="Picture 8" descr="UCLan_logo_revers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5894" y="471537"/>
            <a:ext cx="2744603" cy="891231"/>
          </a:xfrm>
          <a:prstGeom prst="rect">
            <a:avLst/>
          </a:prstGeom>
        </p:spPr>
      </p:pic>
    </p:spTree>
    <p:extLst>
      <p:ext uri="{BB962C8B-B14F-4D97-AF65-F5344CB8AC3E}">
        <p14:creationId xmlns:p14="http://schemas.microsoft.com/office/powerpoint/2010/main" val="2237865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ACBC7F-1BE7-FF49-86F5-D73961621B21}" type="datetimeFigureOut">
              <a:rPr lang="en-US" smtClean="0"/>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324C40-442B-234B-92E0-F49273E8ECD7}" type="slidenum">
              <a:rPr lang="en-US" smtClean="0"/>
              <a:t>‹#›</a:t>
            </a:fld>
            <a:endParaRPr lang="en-US"/>
          </a:p>
        </p:txBody>
      </p:sp>
    </p:spTree>
    <p:extLst>
      <p:ext uri="{BB962C8B-B14F-4D97-AF65-F5344CB8AC3E}">
        <p14:creationId xmlns:p14="http://schemas.microsoft.com/office/powerpoint/2010/main" val="4091154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EACBC7F-1BE7-FF49-86F5-D73961621B21}" type="datetimeFigureOut">
              <a:rPr lang="en-US" smtClean="0"/>
              <a:t>5/5/2025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324C40-442B-234B-92E0-F49273E8ECD7}" type="slidenum">
              <a:rPr lang="en-US" smtClean="0"/>
              <a:t>‹#›</a:t>
            </a:fld>
            <a:endParaRPr lang="en-US"/>
          </a:p>
        </p:txBody>
      </p:sp>
    </p:spTree>
    <p:extLst>
      <p:ext uri="{BB962C8B-B14F-4D97-AF65-F5344CB8AC3E}">
        <p14:creationId xmlns:p14="http://schemas.microsoft.com/office/powerpoint/2010/main" val="19084662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EACBC7F-1BE7-FF49-86F5-D73961621B21}" type="datetimeFigureOut">
              <a:rPr lang="en-US" smtClean="0"/>
              <a:t>5/5/2025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324C40-442B-234B-92E0-F49273E8ECD7}" type="slidenum">
              <a:rPr lang="en-US" smtClean="0"/>
              <a:t>‹#›</a:t>
            </a:fld>
            <a:endParaRPr lang="en-US"/>
          </a:p>
        </p:txBody>
      </p:sp>
    </p:spTree>
    <p:extLst>
      <p:ext uri="{BB962C8B-B14F-4D97-AF65-F5344CB8AC3E}">
        <p14:creationId xmlns:p14="http://schemas.microsoft.com/office/powerpoint/2010/main" val="775806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ACBC7F-1BE7-FF49-86F5-D73961621B21}" type="datetimeFigureOut">
              <a:rPr lang="en-US" smtClean="0"/>
              <a:t>5/5/2025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324C40-442B-234B-92E0-F49273E8ECD7}" type="slidenum">
              <a:rPr lang="en-US" smtClean="0"/>
              <a:t>‹#›</a:t>
            </a:fld>
            <a:endParaRPr lang="en-US"/>
          </a:p>
        </p:txBody>
      </p:sp>
    </p:spTree>
    <p:extLst>
      <p:ext uri="{BB962C8B-B14F-4D97-AF65-F5344CB8AC3E}">
        <p14:creationId xmlns:p14="http://schemas.microsoft.com/office/powerpoint/2010/main" val="16026581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ACBC7F-1BE7-FF49-86F5-D73961621B21}" type="datetimeFigureOut">
              <a:rPr lang="en-US" smtClean="0"/>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324C40-442B-234B-92E0-F49273E8ECD7}" type="slidenum">
              <a:rPr lang="en-US" smtClean="0"/>
              <a:t>‹#›</a:t>
            </a:fld>
            <a:endParaRPr lang="en-US"/>
          </a:p>
        </p:txBody>
      </p:sp>
    </p:spTree>
    <p:extLst>
      <p:ext uri="{BB962C8B-B14F-4D97-AF65-F5344CB8AC3E}">
        <p14:creationId xmlns:p14="http://schemas.microsoft.com/office/powerpoint/2010/main" val="21349709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ACBC7F-1BE7-FF49-86F5-D73961621B21}" type="datetimeFigureOut">
              <a:rPr lang="en-US" smtClean="0"/>
              <a:t>5/5/2025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324C40-442B-234B-92E0-F49273E8ECD7}" type="slidenum">
              <a:rPr lang="en-US" smtClean="0"/>
              <a:t>‹#›</a:t>
            </a:fld>
            <a:endParaRPr lang="en-US"/>
          </a:p>
        </p:txBody>
      </p:sp>
    </p:spTree>
    <p:extLst>
      <p:ext uri="{BB962C8B-B14F-4D97-AF65-F5344CB8AC3E}">
        <p14:creationId xmlns:p14="http://schemas.microsoft.com/office/powerpoint/2010/main" val="1517089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ACBC7F-1BE7-FF49-86F5-D73961621B21}"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24C40-442B-234B-92E0-F49273E8ECD7}" type="slidenum">
              <a:rPr lang="en-US" smtClean="0"/>
              <a:t>‹#›</a:t>
            </a:fld>
            <a:endParaRPr lang="en-US"/>
          </a:p>
        </p:txBody>
      </p:sp>
    </p:spTree>
    <p:extLst>
      <p:ext uri="{BB962C8B-B14F-4D97-AF65-F5344CB8AC3E}">
        <p14:creationId xmlns:p14="http://schemas.microsoft.com/office/powerpoint/2010/main" val="7100403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ACBC7F-1BE7-FF49-86F5-D73961621B21}" type="datetimeFigureOut">
              <a:rPr lang="en-US" smtClean="0"/>
              <a:t>5/5/2025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24C40-442B-234B-92E0-F49273E8ECD7}" type="slidenum">
              <a:rPr lang="en-US" smtClean="0"/>
              <a:t>‹#›</a:t>
            </a:fld>
            <a:endParaRPr lang="en-US"/>
          </a:p>
        </p:txBody>
      </p:sp>
    </p:spTree>
    <p:extLst>
      <p:ext uri="{BB962C8B-B14F-4D97-AF65-F5344CB8AC3E}">
        <p14:creationId xmlns:p14="http://schemas.microsoft.com/office/powerpoint/2010/main" val="82326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UCLan Title Grey">
    <p:bg>
      <p:bgPr>
        <a:solidFill>
          <a:srgbClr val="283F59"/>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6690" y="2132949"/>
            <a:ext cx="4358427" cy="1163391"/>
          </a:xfrm>
        </p:spPr>
        <p:txBody>
          <a:bodyPr lIns="0" tIns="0" rIns="0" bIns="0" anchor="t" anchorCtr="0">
            <a:noAutofit/>
          </a:bodyPr>
          <a:lstStyle>
            <a:lvl1pPr algn="l">
              <a:lnSpc>
                <a:spcPct val="90000"/>
              </a:lnSpc>
              <a:defRPr sz="3200" b="1" i="0" baseline="0">
                <a:solidFill>
                  <a:srgbClr val="FFFFFF"/>
                </a:solidFill>
                <a:latin typeface="Avenir Next LT Pro" panose="020B0504020202020204" pitchFamily="34" charset="0"/>
                <a:cs typeface="Avenir Next LT Pro" panose="020B0504020202020204" pitchFamily="34" charset="0"/>
              </a:defRPr>
            </a:lvl1pPr>
          </a:lstStyle>
          <a:p>
            <a:r>
              <a:rPr lang="en-US"/>
              <a:t>Presentation titles should be concise</a:t>
            </a:r>
          </a:p>
        </p:txBody>
      </p:sp>
      <p:sp>
        <p:nvSpPr>
          <p:cNvPr id="3" name="Subtitle 2"/>
          <p:cNvSpPr>
            <a:spLocks noGrp="1"/>
          </p:cNvSpPr>
          <p:nvPr>
            <p:ph type="subTitle" idx="1" hasCustomPrompt="1"/>
          </p:nvPr>
        </p:nvSpPr>
        <p:spPr>
          <a:xfrm>
            <a:off x="1156690" y="3296341"/>
            <a:ext cx="3652092" cy="727843"/>
          </a:xfrm>
        </p:spPr>
        <p:txBody>
          <a:bodyPr lIns="0" tIns="0" rIns="0" bIns="0" anchor="t" anchorCtr="0">
            <a:noAutofit/>
          </a:bodyPr>
          <a:lstStyle>
            <a:lvl1pPr marL="0" indent="0" algn="l">
              <a:lnSpc>
                <a:spcPct val="100000"/>
              </a:lnSpc>
              <a:buNone/>
              <a:defRPr sz="1800" baseline="0">
                <a:solidFill>
                  <a:srgbClr val="FFFFFF"/>
                </a:solidFill>
                <a:latin typeface="Avenir Next LT Pro" panose="020B0504020202020204" pitchFamily="34" charset="0"/>
                <a:cs typeface="Avenir Next LT Pro" panose="020B05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Presentation subtitles should support the main title</a:t>
            </a:r>
          </a:p>
        </p:txBody>
      </p:sp>
      <p:sp>
        <p:nvSpPr>
          <p:cNvPr id="8" name="TextBox 7"/>
          <p:cNvSpPr txBox="1"/>
          <p:nvPr userDrawn="1"/>
        </p:nvSpPr>
        <p:spPr>
          <a:xfrm>
            <a:off x="1156690" y="4516505"/>
            <a:ext cx="3974024" cy="369332"/>
          </a:xfrm>
          <a:prstGeom prst="rect">
            <a:avLst/>
          </a:prstGeom>
          <a:noFill/>
        </p:spPr>
        <p:txBody>
          <a:bodyPr wrap="square" lIns="0" tIns="0" rIns="0" bIns="0" rtlCol="0">
            <a:noAutofit/>
          </a:bodyPr>
          <a:lstStyle/>
          <a:p>
            <a:r>
              <a:rPr lang="en-US" sz="1150">
                <a:solidFill>
                  <a:srgbClr val="FFFFFF"/>
                </a:solidFill>
                <a:latin typeface="Avenir Next Medium"/>
                <a:cs typeface="Avenir Next Medium"/>
              </a:rPr>
              <a:t>Where opportunity creates success</a:t>
            </a:r>
          </a:p>
        </p:txBody>
      </p:sp>
      <p:pic>
        <p:nvPicPr>
          <p:cNvPr id="9" name="Picture 8" descr="UCLan_logo_revers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5894" y="471537"/>
            <a:ext cx="2744603" cy="891231"/>
          </a:xfrm>
          <a:prstGeom prst="rect">
            <a:avLst/>
          </a:prstGeom>
        </p:spPr>
      </p:pic>
    </p:spTree>
    <p:extLst>
      <p:ext uri="{BB962C8B-B14F-4D97-AF65-F5344CB8AC3E}">
        <p14:creationId xmlns:p14="http://schemas.microsoft.com/office/powerpoint/2010/main" val="647477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UCLan Title Off-White">
    <p:bg>
      <p:bgPr>
        <a:solidFill>
          <a:srgbClr val="E3E5ED"/>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6690" y="2132949"/>
            <a:ext cx="4358427" cy="1163391"/>
          </a:xfrm>
        </p:spPr>
        <p:txBody>
          <a:bodyPr lIns="0" tIns="0" rIns="0" bIns="0" anchor="t" anchorCtr="0">
            <a:noAutofit/>
          </a:bodyPr>
          <a:lstStyle>
            <a:lvl1pPr algn="l">
              <a:lnSpc>
                <a:spcPct val="90000"/>
              </a:lnSpc>
              <a:defRPr sz="3200" b="1" i="0" baseline="0">
                <a:solidFill>
                  <a:srgbClr val="34516C"/>
                </a:solidFill>
                <a:latin typeface="Avenir Next LT Pro" panose="020B0504020202020204" pitchFamily="34" charset="0"/>
                <a:cs typeface="Avenir Next LT Pro" panose="020B0504020202020204" pitchFamily="34" charset="0"/>
              </a:defRPr>
            </a:lvl1pPr>
          </a:lstStyle>
          <a:p>
            <a:r>
              <a:rPr lang="en-US"/>
              <a:t>Presentation titles should be concise</a:t>
            </a:r>
          </a:p>
        </p:txBody>
      </p:sp>
      <p:sp>
        <p:nvSpPr>
          <p:cNvPr id="3" name="Subtitle 2"/>
          <p:cNvSpPr>
            <a:spLocks noGrp="1"/>
          </p:cNvSpPr>
          <p:nvPr>
            <p:ph type="subTitle" idx="1" hasCustomPrompt="1"/>
          </p:nvPr>
        </p:nvSpPr>
        <p:spPr>
          <a:xfrm>
            <a:off x="1156690" y="3296341"/>
            <a:ext cx="3652092" cy="727843"/>
          </a:xfrm>
        </p:spPr>
        <p:txBody>
          <a:bodyPr lIns="0" tIns="0" rIns="0" bIns="0" anchor="t" anchorCtr="0">
            <a:noAutofit/>
          </a:bodyPr>
          <a:lstStyle>
            <a:lvl1pPr marL="0" indent="0" algn="l">
              <a:lnSpc>
                <a:spcPct val="100000"/>
              </a:lnSpc>
              <a:buNone/>
              <a:defRPr sz="1800" baseline="0">
                <a:solidFill>
                  <a:srgbClr val="34516C"/>
                </a:solidFill>
                <a:latin typeface="Avenir Next LT Pro" panose="020B0504020202020204" pitchFamily="34" charset="0"/>
                <a:cs typeface="Avenir Next LT Pro" panose="020B05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Presentation subtitles should support the main title</a:t>
            </a:r>
          </a:p>
        </p:txBody>
      </p:sp>
      <p:sp>
        <p:nvSpPr>
          <p:cNvPr id="8" name="TextBox 7"/>
          <p:cNvSpPr txBox="1"/>
          <p:nvPr userDrawn="1"/>
        </p:nvSpPr>
        <p:spPr>
          <a:xfrm>
            <a:off x="1156690" y="4516505"/>
            <a:ext cx="3974024" cy="369332"/>
          </a:xfrm>
          <a:prstGeom prst="rect">
            <a:avLst/>
          </a:prstGeom>
          <a:noFill/>
        </p:spPr>
        <p:txBody>
          <a:bodyPr wrap="square" lIns="0" tIns="0" rIns="0" bIns="0" rtlCol="0">
            <a:noAutofit/>
          </a:bodyPr>
          <a:lstStyle/>
          <a:p>
            <a:r>
              <a:rPr lang="en-US" sz="1150">
                <a:solidFill>
                  <a:srgbClr val="34516C"/>
                </a:solidFill>
                <a:latin typeface="Avenir Next Medium"/>
                <a:cs typeface="Avenir Next Medium"/>
              </a:rPr>
              <a:t>Where opportunity creates success</a:t>
            </a:r>
          </a:p>
        </p:txBody>
      </p:sp>
      <p:pic>
        <p:nvPicPr>
          <p:cNvPr id="7" name="Picture 6" descr="UCLan_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5894" y="471537"/>
            <a:ext cx="2744603" cy="891231"/>
          </a:xfrm>
          <a:prstGeom prst="rect">
            <a:avLst/>
          </a:prstGeom>
        </p:spPr>
      </p:pic>
    </p:spTree>
    <p:extLst>
      <p:ext uri="{BB962C8B-B14F-4D97-AF65-F5344CB8AC3E}">
        <p14:creationId xmlns:p14="http://schemas.microsoft.com/office/powerpoint/2010/main" val="383386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UCLan Divider 1">
    <p:bg>
      <p:bgPr>
        <a:solidFill>
          <a:srgbClr val="AE0019"/>
        </a:solidFill>
        <a:effectLst/>
      </p:bgPr>
    </p:bg>
    <p:spTree>
      <p:nvGrpSpPr>
        <p:cNvPr id="1" name=""/>
        <p:cNvGrpSpPr/>
        <p:nvPr/>
      </p:nvGrpSpPr>
      <p:grpSpPr>
        <a:xfrm>
          <a:off x="0" y="0"/>
          <a:ext cx="0" cy="0"/>
          <a:chOff x="0" y="0"/>
          <a:chExt cx="0" cy="0"/>
        </a:xfrm>
      </p:grpSpPr>
      <p:pic>
        <p:nvPicPr>
          <p:cNvPr id="10" name="Picture 9" descr="gre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29250" y="0"/>
            <a:ext cx="3714750" cy="5143500"/>
          </a:xfrm>
          <a:prstGeom prst="rect">
            <a:avLst/>
          </a:prstGeom>
        </p:spPr>
      </p:pic>
      <p:sp>
        <p:nvSpPr>
          <p:cNvPr id="2" name="Title 1"/>
          <p:cNvSpPr>
            <a:spLocks noGrp="1"/>
          </p:cNvSpPr>
          <p:nvPr>
            <p:ph type="ctrTitle" hasCustomPrompt="1"/>
          </p:nvPr>
        </p:nvSpPr>
        <p:spPr>
          <a:xfrm>
            <a:off x="650127" y="1348091"/>
            <a:ext cx="4358427" cy="2076748"/>
          </a:xfrm>
        </p:spPr>
        <p:txBody>
          <a:bodyPr lIns="0" tIns="0" rIns="0" bIns="0" anchor="t" anchorCtr="0">
            <a:noAutofit/>
          </a:bodyPr>
          <a:lstStyle>
            <a:lvl1pPr algn="l">
              <a:lnSpc>
                <a:spcPct val="90000"/>
              </a:lnSpc>
              <a:defRPr sz="3600" b="1" i="0" baseline="0">
                <a:solidFill>
                  <a:srgbClr val="FFFFFF"/>
                </a:solidFill>
                <a:latin typeface="Avenir Next LT Pro" panose="020B0504020202020204" pitchFamily="34" charset="0"/>
                <a:cs typeface="Avenir Next LT Pro" panose="020B0504020202020204" pitchFamily="34" charset="0"/>
              </a:defRPr>
            </a:lvl1pPr>
          </a:lstStyle>
          <a:p>
            <a:r>
              <a:rPr lang="en-US"/>
              <a:t>Divider slides can act as breaks between sections</a:t>
            </a:r>
          </a:p>
        </p:txBody>
      </p:sp>
      <p:pic>
        <p:nvPicPr>
          <p:cNvPr id="9" name="Picture 8" descr="UCLan_logo_revers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29647" y="286335"/>
            <a:ext cx="1360407" cy="441753"/>
          </a:xfrm>
          <a:prstGeom prst="rect">
            <a:avLst/>
          </a:prstGeom>
        </p:spPr>
      </p:pic>
    </p:spTree>
    <p:extLst>
      <p:ext uri="{BB962C8B-B14F-4D97-AF65-F5344CB8AC3E}">
        <p14:creationId xmlns:p14="http://schemas.microsoft.com/office/powerpoint/2010/main" val="1189310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UCLan Divider 2">
    <p:bg>
      <p:bgPr>
        <a:solidFill>
          <a:srgbClr val="0D6BA0"/>
        </a:solidFill>
        <a:effectLst/>
      </p:bgPr>
    </p:bg>
    <p:spTree>
      <p:nvGrpSpPr>
        <p:cNvPr id="1" name=""/>
        <p:cNvGrpSpPr/>
        <p:nvPr/>
      </p:nvGrpSpPr>
      <p:grpSpPr>
        <a:xfrm>
          <a:off x="0" y="0"/>
          <a:ext cx="0" cy="0"/>
          <a:chOff x="0" y="0"/>
          <a:chExt cx="0" cy="0"/>
        </a:xfrm>
      </p:grpSpPr>
      <p:pic>
        <p:nvPicPr>
          <p:cNvPr id="3" name="Picture 2" descr="gre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29250" y="0"/>
            <a:ext cx="3714750" cy="5143500"/>
          </a:xfrm>
          <a:prstGeom prst="rect">
            <a:avLst/>
          </a:prstGeom>
        </p:spPr>
      </p:pic>
      <p:sp>
        <p:nvSpPr>
          <p:cNvPr id="2" name="Title 1"/>
          <p:cNvSpPr>
            <a:spLocks noGrp="1"/>
          </p:cNvSpPr>
          <p:nvPr>
            <p:ph type="ctrTitle" hasCustomPrompt="1"/>
          </p:nvPr>
        </p:nvSpPr>
        <p:spPr>
          <a:xfrm>
            <a:off x="650127" y="1348091"/>
            <a:ext cx="4358427" cy="2076748"/>
          </a:xfrm>
        </p:spPr>
        <p:txBody>
          <a:bodyPr lIns="0" tIns="0" rIns="0" bIns="0" anchor="t" anchorCtr="0">
            <a:noAutofit/>
          </a:bodyPr>
          <a:lstStyle>
            <a:lvl1pPr algn="l">
              <a:lnSpc>
                <a:spcPct val="90000"/>
              </a:lnSpc>
              <a:defRPr sz="3600" b="1" i="0" baseline="0">
                <a:solidFill>
                  <a:srgbClr val="FFFFFF"/>
                </a:solidFill>
                <a:latin typeface="Avenir Next LT Pro" panose="020B0504020202020204" pitchFamily="34" charset="0"/>
                <a:cs typeface="Avenir Next LT Pro" panose="020B0504020202020204" pitchFamily="34" charset="0"/>
              </a:defRPr>
            </a:lvl1pPr>
          </a:lstStyle>
          <a:p>
            <a:r>
              <a:rPr lang="en-US"/>
              <a:t>Divider slides can act as breaks between sections</a:t>
            </a:r>
          </a:p>
        </p:txBody>
      </p:sp>
      <p:pic>
        <p:nvPicPr>
          <p:cNvPr id="9" name="Picture 8" descr="UCLan_logo_revers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29647" y="286335"/>
            <a:ext cx="1360407" cy="441753"/>
          </a:xfrm>
          <a:prstGeom prst="rect">
            <a:avLst/>
          </a:prstGeom>
        </p:spPr>
      </p:pic>
    </p:spTree>
    <p:extLst>
      <p:ext uri="{BB962C8B-B14F-4D97-AF65-F5344CB8AC3E}">
        <p14:creationId xmlns:p14="http://schemas.microsoft.com/office/powerpoint/2010/main" val="2325635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UCLan Divider 3">
    <p:bg>
      <p:bgPr>
        <a:solidFill>
          <a:srgbClr val="283F59"/>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0127" y="1348091"/>
            <a:ext cx="4358427" cy="2076748"/>
          </a:xfrm>
        </p:spPr>
        <p:txBody>
          <a:bodyPr lIns="0" tIns="0" rIns="0" bIns="0" anchor="t" anchorCtr="0">
            <a:noAutofit/>
          </a:bodyPr>
          <a:lstStyle>
            <a:lvl1pPr algn="l">
              <a:lnSpc>
                <a:spcPct val="90000"/>
              </a:lnSpc>
              <a:defRPr sz="3600" b="1" i="0" baseline="0">
                <a:solidFill>
                  <a:srgbClr val="FFFFFF"/>
                </a:solidFill>
                <a:latin typeface="Avenir Next LT Pro" panose="020B0504020202020204" pitchFamily="34" charset="0"/>
                <a:cs typeface="Avenir Next LT Pro" panose="020B0504020202020204" pitchFamily="34" charset="0"/>
              </a:defRPr>
            </a:lvl1pPr>
          </a:lstStyle>
          <a:p>
            <a:r>
              <a:rPr lang="en-US"/>
              <a:t>Divider slides can act as breaks between sections</a:t>
            </a:r>
          </a:p>
        </p:txBody>
      </p:sp>
      <p:pic>
        <p:nvPicPr>
          <p:cNvPr id="5" name="Picture 4" descr="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29250" y="0"/>
            <a:ext cx="3714750" cy="5143500"/>
          </a:xfrm>
          <a:prstGeom prst="rect">
            <a:avLst/>
          </a:prstGeom>
        </p:spPr>
      </p:pic>
      <p:pic>
        <p:nvPicPr>
          <p:cNvPr id="9" name="Picture 8" descr="UCLan_logo_revers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29647" y="286335"/>
            <a:ext cx="1360407" cy="441753"/>
          </a:xfrm>
          <a:prstGeom prst="rect">
            <a:avLst/>
          </a:prstGeom>
        </p:spPr>
      </p:pic>
    </p:spTree>
    <p:extLst>
      <p:ext uri="{BB962C8B-B14F-4D97-AF65-F5344CB8AC3E}">
        <p14:creationId xmlns:p14="http://schemas.microsoft.com/office/powerpoint/2010/main" val="1111346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UCLan Divider 4">
    <p:bg>
      <p:bgPr>
        <a:solidFill>
          <a:srgbClr val="283F59"/>
        </a:solidFill>
        <a:effectLst/>
      </p:bgPr>
    </p:bg>
    <p:spTree>
      <p:nvGrpSpPr>
        <p:cNvPr id="1" name=""/>
        <p:cNvGrpSpPr/>
        <p:nvPr/>
      </p:nvGrpSpPr>
      <p:grpSpPr>
        <a:xfrm>
          <a:off x="0" y="0"/>
          <a:ext cx="0" cy="0"/>
          <a:chOff x="0" y="0"/>
          <a:chExt cx="0" cy="0"/>
        </a:xfrm>
      </p:grpSpPr>
      <p:pic>
        <p:nvPicPr>
          <p:cNvPr id="3" name="Picture 2" descr="blu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29250" y="0"/>
            <a:ext cx="3714750" cy="5143500"/>
          </a:xfrm>
          <a:prstGeom prst="rect">
            <a:avLst/>
          </a:prstGeom>
        </p:spPr>
      </p:pic>
      <p:sp>
        <p:nvSpPr>
          <p:cNvPr id="2" name="Title 1"/>
          <p:cNvSpPr>
            <a:spLocks noGrp="1"/>
          </p:cNvSpPr>
          <p:nvPr>
            <p:ph type="ctrTitle" hasCustomPrompt="1"/>
          </p:nvPr>
        </p:nvSpPr>
        <p:spPr>
          <a:xfrm>
            <a:off x="650127" y="1348091"/>
            <a:ext cx="4358427" cy="2076748"/>
          </a:xfrm>
        </p:spPr>
        <p:txBody>
          <a:bodyPr lIns="0" tIns="0" rIns="0" bIns="0" anchor="t" anchorCtr="0">
            <a:noAutofit/>
          </a:bodyPr>
          <a:lstStyle>
            <a:lvl1pPr algn="l">
              <a:lnSpc>
                <a:spcPct val="90000"/>
              </a:lnSpc>
              <a:defRPr sz="3600" b="1" i="0" baseline="0">
                <a:solidFill>
                  <a:srgbClr val="FFFFFF"/>
                </a:solidFill>
                <a:latin typeface="Avenir Next LT Pro" panose="020B0504020202020204" pitchFamily="34" charset="0"/>
                <a:cs typeface="Avenir Next LT Pro" panose="020B0504020202020204" pitchFamily="34" charset="0"/>
              </a:defRPr>
            </a:lvl1pPr>
          </a:lstStyle>
          <a:p>
            <a:r>
              <a:rPr lang="en-US"/>
              <a:t>Divider slides can act as breaks between sections</a:t>
            </a:r>
          </a:p>
        </p:txBody>
      </p:sp>
      <p:pic>
        <p:nvPicPr>
          <p:cNvPr id="9" name="Picture 8" descr="UCLan_logo_revers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29647" y="286335"/>
            <a:ext cx="1360407" cy="441753"/>
          </a:xfrm>
          <a:prstGeom prst="rect">
            <a:avLst/>
          </a:prstGeom>
        </p:spPr>
      </p:pic>
    </p:spTree>
    <p:extLst>
      <p:ext uri="{BB962C8B-B14F-4D97-AF65-F5344CB8AC3E}">
        <p14:creationId xmlns:p14="http://schemas.microsoft.com/office/powerpoint/2010/main" val="2137651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UCLan Text - 1 col">
    <p:bg>
      <p:bgPr>
        <a:solidFill>
          <a:srgbClr val="E3E5ED"/>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0127" y="121296"/>
            <a:ext cx="6384680" cy="642468"/>
          </a:xfrm>
        </p:spPr>
        <p:txBody>
          <a:bodyPr lIns="0" tIns="0" rIns="0" bIns="0" anchor="b" anchorCtr="0">
            <a:noAutofit/>
          </a:bodyPr>
          <a:lstStyle>
            <a:lvl1pPr algn="l">
              <a:lnSpc>
                <a:spcPct val="90000"/>
              </a:lnSpc>
              <a:defRPr sz="2000" b="1" baseline="0">
                <a:solidFill>
                  <a:srgbClr val="34516C"/>
                </a:solidFill>
                <a:latin typeface="Avenir Next LT Pro" panose="020B0504020202020204" pitchFamily="34" charset="0"/>
                <a:cs typeface="Avenir Next LT Pro" panose="020B0504020202020204" pitchFamily="34" charset="0"/>
              </a:defRPr>
            </a:lvl1pPr>
          </a:lstStyle>
          <a:p>
            <a:r>
              <a:rPr lang="en-US"/>
              <a:t>Slide titles should be clear and captivating</a:t>
            </a:r>
          </a:p>
        </p:txBody>
      </p:sp>
      <p:sp>
        <p:nvSpPr>
          <p:cNvPr id="3" name="Content Placeholder 2"/>
          <p:cNvSpPr>
            <a:spLocks noGrp="1"/>
          </p:cNvSpPr>
          <p:nvPr>
            <p:ph idx="1"/>
          </p:nvPr>
        </p:nvSpPr>
        <p:spPr>
          <a:xfrm>
            <a:off x="650127" y="1200151"/>
            <a:ext cx="6384680" cy="3394472"/>
          </a:xfrm>
        </p:spPr>
        <p:txBody>
          <a:bodyPr lIns="0" tIns="0" rIns="0" bIns="0" anchor="t" anchorCtr="0">
            <a:noAutofit/>
          </a:bodyPr>
          <a:lstStyle>
            <a:lvl1pPr marL="180000" indent="-180000" algn="l">
              <a:spcBef>
                <a:spcPts val="900"/>
              </a:spcBef>
              <a:defRPr sz="1400">
                <a:solidFill>
                  <a:srgbClr val="34516C"/>
                </a:solidFill>
                <a:latin typeface="Avenir Next LT Pro" panose="020B0504020202020204" pitchFamily="34" charset="0"/>
                <a:cs typeface="Avenir Next LT Pro" panose="020B0504020202020204" pitchFamily="34" charset="0"/>
              </a:defRPr>
            </a:lvl1pPr>
            <a:lvl2pPr marL="396000" indent="-180000" algn="l">
              <a:spcBef>
                <a:spcPts val="450"/>
              </a:spcBef>
              <a:defRPr sz="1400">
                <a:solidFill>
                  <a:srgbClr val="34516C"/>
                </a:solidFill>
                <a:latin typeface="Avenir Next LT Pro" panose="020B0504020202020204" pitchFamily="34" charset="0"/>
                <a:cs typeface="Avenir Next LT Pro" panose="020B0504020202020204" pitchFamily="34" charset="0"/>
              </a:defRPr>
            </a:lvl2pPr>
            <a:lvl3pPr algn="l">
              <a:defRPr sz="1400">
                <a:solidFill>
                  <a:srgbClr val="34516C"/>
                </a:solidFill>
                <a:latin typeface="Avenir Next Bold"/>
                <a:cs typeface="Avenir Next Bold"/>
              </a:defRPr>
            </a:lvl3pPr>
            <a:lvl4pPr algn="l">
              <a:defRPr sz="1400">
                <a:solidFill>
                  <a:srgbClr val="34516C"/>
                </a:solidFill>
                <a:latin typeface="Avenir Next Bold"/>
                <a:cs typeface="Avenir Next Bold"/>
              </a:defRPr>
            </a:lvl4pPr>
            <a:lvl5pPr algn="l">
              <a:defRPr sz="1400">
                <a:solidFill>
                  <a:srgbClr val="34516C"/>
                </a:solidFill>
                <a:latin typeface="Avenir Next Bold"/>
                <a:cs typeface="Avenir Next Bold"/>
              </a:defRPr>
            </a:lvl5pPr>
          </a:lstStyle>
          <a:p>
            <a:pPr lvl="0"/>
            <a:r>
              <a:rPr lang="en-US"/>
              <a:t>Click to edit Master text styles</a:t>
            </a:r>
          </a:p>
          <a:p>
            <a:pPr lvl="1"/>
            <a:r>
              <a:rPr lang="en-US"/>
              <a:t>Second level</a:t>
            </a:r>
          </a:p>
        </p:txBody>
      </p:sp>
      <p:pic>
        <p:nvPicPr>
          <p:cNvPr id="10" name="Picture 9" descr="UCLan_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9647" y="286335"/>
            <a:ext cx="1360407" cy="441754"/>
          </a:xfrm>
          <a:prstGeom prst="rect">
            <a:avLst/>
          </a:prstGeom>
        </p:spPr>
      </p:pic>
    </p:spTree>
    <p:extLst>
      <p:ext uri="{BB962C8B-B14F-4D97-AF65-F5344CB8AC3E}">
        <p14:creationId xmlns:p14="http://schemas.microsoft.com/office/powerpoint/2010/main" val="305539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8C2560D-EC28-3B41-86E8-18F1CE0113B4}" type="datetimeFigureOut">
              <a:rPr lang="en-US" smtClean="0"/>
              <a:t>5/5/2025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t>‹#›</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9" r:id="rId2"/>
    <p:sldLayoutId id="2147493458" r:id="rId3"/>
    <p:sldLayoutId id="2147493460" r:id="rId4"/>
    <p:sldLayoutId id="2147493461" r:id="rId5"/>
    <p:sldLayoutId id="2147493462" r:id="rId6"/>
    <p:sldLayoutId id="2147493463" r:id="rId7"/>
    <p:sldLayoutId id="2147493464" r:id="rId8"/>
    <p:sldLayoutId id="2147493471" r:id="rId9"/>
    <p:sldLayoutId id="2147493475" r:id="rId10"/>
    <p:sldLayoutId id="2147493465" r:id="rId11"/>
    <p:sldLayoutId id="2147493470" r:id="rId12"/>
    <p:sldLayoutId id="2147493474" r:id="rId13"/>
    <p:sldLayoutId id="2147493467" r:id="rId14"/>
    <p:sldLayoutId id="2147493469" r:id="rId15"/>
    <p:sldLayoutId id="2147493468" r:id="rId1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4EACBC7F-1BE7-FF49-86F5-D73961621B21}" type="datetimeFigureOut">
              <a:rPr lang="en-US" smtClean="0"/>
              <a:t>5/5/2025</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BD324C40-442B-234B-92E0-F49273E8ECD7}" type="slidenum">
              <a:rPr lang="en-US" smtClean="0"/>
              <a:t>‹#›</a:t>
            </a:fld>
            <a:endParaRPr lang="en-US"/>
          </a:p>
        </p:txBody>
      </p:sp>
    </p:spTree>
    <p:extLst>
      <p:ext uri="{BB962C8B-B14F-4D97-AF65-F5344CB8AC3E}">
        <p14:creationId xmlns:p14="http://schemas.microsoft.com/office/powerpoint/2010/main" val="2131092393"/>
      </p:ext>
    </p:extLst>
  </p:cSld>
  <p:clrMap bg1="lt1" tx1="dk1" bg2="lt2" tx2="dk2" accent1="accent1" accent2="accent2" accent3="accent3" accent4="accent4" accent5="accent5" accent6="accent6" hlink="hlink" folHlink="folHlink"/>
  <p:sldLayoutIdLst>
    <p:sldLayoutId id="2147493477" r:id="rId1"/>
    <p:sldLayoutId id="2147493478" r:id="rId2"/>
    <p:sldLayoutId id="2147493479" r:id="rId3"/>
    <p:sldLayoutId id="2147493480" r:id="rId4"/>
    <p:sldLayoutId id="2147493481" r:id="rId5"/>
    <p:sldLayoutId id="2147493482" r:id="rId6"/>
    <p:sldLayoutId id="2147493483" r:id="rId7"/>
    <p:sldLayoutId id="2147493484" r:id="rId8"/>
    <p:sldLayoutId id="2147493485" r:id="rId9"/>
    <p:sldLayoutId id="2147493486" r:id="rId10"/>
    <p:sldLayoutId id="21474934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2.png"/><Relationship Id="rId4" Type="http://schemas.openxmlformats.org/officeDocument/2006/relationships/diagramLayout" Target="../diagrams/layout1.xml"/><Relationship Id="rId9"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diagramColors" Target="../diagrams/colors2.xml"/><Relationship Id="rId11" Type="http://schemas.openxmlformats.org/officeDocument/2006/relationships/image" Target="../media/image18.png"/><Relationship Id="rId5" Type="http://schemas.openxmlformats.org/officeDocument/2006/relationships/diagramQuickStyle" Target="../diagrams/quickStyle2.xml"/><Relationship Id="rId10" Type="http://schemas.openxmlformats.org/officeDocument/2006/relationships/image" Target="../media/image17.png"/><Relationship Id="rId4" Type="http://schemas.openxmlformats.org/officeDocument/2006/relationships/diagramLayout" Target="../diagrams/layout2.xml"/><Relationship Id="rId9" Type="http://schemas.openxmlformats.org/officeDocument/2006/relationships/image" Target="../media/image16.png"/><Relationship Id="rId1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hyperlink" Target="https://psycnet.apa.org/doi/10.1111/cdep.12193"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hyperlink" Target="mailto:swilson21@uclan.ac.uk"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hyperlink" Target="https://youtu.be/CQMVA4vicbs"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D878-26F0-25AC-5B66-347FF450FBB2}"/>
              </a:ext>
            </a:extLst>
          </p:cNvPr>
          <p:cNvSpPr>
            <a:spLocks noGrp="1"/>
          </p:cNvSpPr>
          <p:nvPr>
            <p:ph type="ctrTitle"/>
          </p:nvPr>
        </p:nvSpPr>
        <p:spPr>
          <a:xfrm>
            <a:off x="1156690" y="1847160"/>
            <a:ext cx="6234710" cy="1163391"/>
          </a:xfrm>
        </p:spPr>
        <p:txBody>
          <a:bodyPr/>
          <a:lstStyle/>
          <a:p>
            <a:r>
              <a:rPr lang="en-GB" dirty="0" err="1"/>
              <a:t>KINDness</a:t>
            </a:r>
            <a:r>
              <a:rPr lang="en-GB" dirty="0"/>
              <a:t> and Connection through Creativity </a:t>
            </a:r>
          </a:p>
        </p:txBody>
      </p:sp>
      <p:sp>
        <p:nvSpPr>
          <p:cNvPr id="3" name="Subtitle 2">
            <a:extLst>
              <a:ext uri="{FF2B5EF4-FFF2-40B4-BE49-F238E27FC236}">
                <a16:creationId xmlns:a16="http://schemas.microsoft.com/office/drawing/2014/main" id="{21F58C75-354A-2702-E091-7BCBF48EE404}"/>
              </a:ext>
            </a:extLst>
          </p:cNvPr>
          <p:cNvSpPr>
            <a:spLocks noGrp="1"/>
          </p:cNvSpPr>
          <p:nvPr>
            <p:ph type="subTitle" idx="1"/>
          </p:nvPr>
        </p:nvSpPr>
        <p:spPr>
          <a:xfrm>
            <a:off x="1156690" y="3010551"/>
            <a:ext cx="7462770" cy="727843"/>
          </a:xfrm>
        </p:spPr>
        <p:txBody>
          <a:bodyPr/>
          <a:lstStyle/>
          <a:p>
            <a:r>
              <a:rPr lang="en-GB" b="1" dirty="0"/>
              <a:t>Dr Suzanne Wilson (BSc, MSc, MPhil, PhD)</a:t>
            </a:r>
          </a:p>
          <a:p>
            <a:r>
              <a:rPr lang="en-GB" sz="1400" dirty="0"/>
              <a:t>Research Fellow in Social Inclusion and Community Engagement</a:t>
            </a:r>
          </a:p>
          <a:p>
            <a:r>
              <a:rPr lang="en-GB" sz="1400" dirty="0"/>
              <a:t>Deputy Director: Institute for Planetary Resilience and Community Transformation (PACT)  </a:t>
            </a:r>
          </a:p>
          <a:p>
            <a:r>
              <a:rPr lang="en-GB" sz="1400" dirty="0"/>
              <a:t>Centre for Community Connectedness and Co-Operation</a:t>
            </a:r>
          </a:p>
          <a:p>
            <a:r>
              <a:rPr lang="en-GB" sz="1400" dirty="0"/>
              <a:t>University of Central Lancashire</a:t>
            </a:r>
          </a:p>
        </p:txBody>
      </p:sp>
    </p:spTree>
    <p:extLst>
      <p:ext uri="{BB962C8B-B14F-4D97-AF65-F5344CB8AC3E}">
        <p14:creationId xmlns:p14="http://schemas.microsoft.com/office/powerpoint/2010/main" val="25670403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27DA8-AE5E-1114-C38F-68069C822358}"/>
              </a:ext>
            </a:extLst>
          </p:cNvPr>
          <p:cNvSpPr>
            <a:spLocks noGrp="1"/>
          </p:cNvSpPr>
          <p:nvPr>
            <p:ph type="title"/>
          </p:nvPr>
        </p:nvSpPr>
        <p:spPr>
          <a:xfrm>
            <a:off x="650127" y="121296"/>
            <a:ext cx="6384680" cy="642468"/>
          </a:xfrm>
        </p:spPr>
        <p:txBody>
          <a:bodyPr anchor="b">
            <a:normAutofit/>
          </a:bodyPr>
          <a:lstStyle/>
          <a:p>
            <a:r>
              <a:rPr lang="en-GB" dirty="0"/>
              <a:t>Relational Wealth Building</a:t>
            </a:r>
          </a:p>
        </p:txBody>
      </p:sp>
      <p:sp>
        <p:nvSpPr>
          <p:cNvPr id="3" name="Content Placeholder 2">
            <a:extLst>
              <a:ext uri="{FF2B5EF4-FFF2-40B4-BE49-F238E27FC236}">
                <a16:creationId xmlns:a16="http://schemas.microsoft.com/office/drawing/2014/main" id="{0B0F332D-A165-CDB2-19A0-E3B806CBCD22}"/>
              </a:ext>
            </a:extLst>
          </p:cNvPr>
          <p:cNvSpPr>
            <a:spLocks noGrp="1"/>
          </p:cNvSpPr>
          <p:nvPr>
            <p:ph idx="1"/>
          </p:nvPr>
        </p:nvSpPr>
        <p:spPr>
          <a:xfrm>
            <a:off x="650127" y="1200151"/>
            <a:ext cx="3801921" cy="3394472"/>
          </a:xfrm>
        </p:spPr>
        <p:txBody>
          <a:bodyPr anchor="t">
            <a:normAutofit/>
          </a:bodyPr>
          <a:lstStyle/>
          <a:p>
            <a:pPr marL="0" indent="0">
              <a:spcAft>
                <a:spcPts val="800"/>
              </a:spcAft>
              <a:buNone/>
            </a:pPr>
            <a:r>
              <a:rPr lang="en-GB" kern="100" dirty="0">
                <a:effectLst/>
              </a:rPr>
              <a:t>Just like financial wealth, we think that our overall wellbeing and quality of life can be improved by working with people to build stronger relationships, what we are calling ‘relational wealth’.   </a:t>
            </a:r>
          </a:p>
          <a:p>
            <a:pPr marL="0" indent="0" algn="ctr">
              <a:spcAft>
                <a:spcPts val="800"/>
              </a:spcAft>
              <a:buNone/>
            </a:pPr>
            <a:r>
              <a:rPr lang="en-GB" b="1" i="1" kern="100" dirty="0">
                <a:effectLst/>
              </a:rPr>
              <a:t>Relational wealth is the quality of relationships people experience with each other and with services and institutions. It can be built by creating spaces for people to connect in an equal and accessible way, and is based on the principles of trust, honesty and respect (Wilson, 2024)</a:t>
            </a:r>
            <a:r>
              <a:rPr lang="en-GB" i="1" kern="100" dirty="0">
                <a:effectLst/>
              </a:rPr>
              <a:t>.</a:t>
            </a:r>
          </a:p>
          <a:p>
            <a:endParaRPr lang="en-GB" dirty="0"/>
          </a:p>
        </p:txBody>
      </p:sp>
      <p:pic>
        <p:nvPicPr>
          <p:cNvPr id="6" name="Picture 5" descr="A blue lines with text and symbols&#10;&#10;Description automatically generated">
            <a:extLst>
              <a:ext uri="{FF2B5EF4-FFF2-40B4-BE49-F238E27FC236}">
                <a16:creationId xmlns:a16="http://schemas.microsoft.com/office/drawing/2014/main" id="{9D3BC51E-BA46-C5FB-697A-9E676E2EFF6B}"/>
              </a:ext>
            </a:extLst>
          </p:cNvPr>
          <p:cNvPicPr>
            <a:picLocks noChangeAspect="1"/>
          </p:cNvPicPr>
          <p:nvPr/>
        </p:nvPicPr>
        <p:blipFill>
          <a:blip r:embed="rId3"/>
          <a:stretch>
            <a:fillRect/>
          </a:stretch>
        </p:blipFill>
        <p:spPr>
          <a:xfrm>
            <a:off x="4834119" y="1200151"/>
            <a:ext cx="3517587" cy="3394472"/>
          </a:xfrm>
          <a:prstGeom prst="rect">
            <a:avLst/>
          </a:prstGeom>
          <a:noFill/>
        </p:spPr>
      </p:pic>
    </p:spTree>
    <p:extLst>
      <p:ext uri="{BB962C8B-B14F-4D97-AF65-F5344CB8AC3E}">
        <p14:creationId xmlns:p14="http://schemas.microsoft.com/office/powerpoint/2010/main" val="1119443191"/>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CE6D8-E8CF-7456-3C92-92942C917B3D}"/>
              </a:ext>
            </a:extLst>
          </p:cNvPr>
          <p:cNvSpPr>
            <a:spLocks noGrp="1"/>
          </p:cNvSpPr>
          <p:nvPr>
            <p:ph type="title"/>
          </p:nvPr>
        </p:nvSpPr>
        <p:spPr/>
        <p:txBody>
          <a:bodyPr/>
          <a:lstStyle/>
          <a:p>
            <a:r>
              <a:rPr lang="en-GB" dirty="0"/>
              <a:t>Creating the Conditions to Build Relational Wealth</a:t>
            </a:r>
          </a:p>
        </p:txBody>
      </p:sp>
      <p:pic>
        <p:nvPicPr>
          <p:cNvPr id="4" name="Content Placeholder 3" descr="A blue lines with text and symbols&#10;&#10;Description automatically generated">
            <a:extLst>
              <a:ext uri="{FF2B5EF4-FFF2-40B4-BE49-F238E27FC236}">
                <a16:creationId xmlns:a16="http://schemas.microsoft.com/office/drawing/2014/main" id="{99CCFB76-7A56-0EB1-58A3-65686BE5A0C6}"/>
              </a:ext>
            </a:extLst>
          </p:cNvPr>
          <p:cNvPicPr>
            <a:picLocks noGrp="1" noChangeAspect="1"/>
          </p:cNvPicPr>
          <p:nvPr>
            <p:ph idx="1"/>
          </p:nvPr>
        </p:nvPicPr>
        <p:blipFill>
          <a:blip r:embed="rId2"/>
          <a:stretch>
            <a:fillRect/>
          </a:stretch>
        </p:blipFill>
        <p:spPr>
          <a:xfrm>
            <a:off x="2082370" y="1200150"/>
            <a:ext cx="3520348" cy="3394075"/>
          </a:xfrm>
          <a:prstGeom prst="rect">
            <a:avLst/>
          </a:prstGeom>
          <a:noFill/>
        </p:spPr>
      </p:pic>
    </p:spTree>
    <p:extLst>
      <p:ext uri="{BB962C8B-B14F-4D97-AF65-F5344CB8AC3E}">
        <p14:creationId xmlns:p14="http://schemas.microsoft.com/office/powerpoint/2010/main" val="3243219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C03A-AFEB-04ED-626B-94A2DFFBDC15}"/>
              </a:ext>
            </a:extLst>
          </p:cNvPr>
          <p:cNvSpPr>
            <a:spLocks noGrp="1"/>
          </p:cNvSpPr>
          <p:nvPr>
            <p:ph type="title"/>
          </p:nvPr>
        </p:nvSpPr>
        <p:spPr/>
        <p:txBody>
          <a:bodyPr/>
          <a:lstStyle/>
          <a:p>
            <a:r>
              <a:rPr lang="en-GB" dirty="0"/>
              <a:t>Feedback from TENT Community</a:t>
            </a:r>
          </a:p>
        </p:txBody>
      </p:sp>
      <p:graphicFrame>
        <p:nvGraphicFramePr>
          <p:cNvPr id="4" name="Content Placeholder 3">
            <a:extLst>
              <a:ext uri="{FF2B5EF4-FFF2-40B4-BE49-F238E27FC236}">
                <a16:creationId xmlns:a16="http://schemas.microsoft.com/office/drawing/2014/main" id="{D786A095-B71E-D51E-92C3-DF739C216CFE}"/>
              </a:ext>
            </a:extLst>
          </p:cNvPr>
          <p:cNvGraphicFramePr>
            <a:graphicFrameLocks noGrp="1"/>
          </p:cNvGraphicFramePr>
          <p:nvPr>
            <p:ph idx="1"/>
            <p:extLst>
              <p:ext uri="{D42A27DB-BD31-4B8C-83A1-F6EECF244321}">
                <p14:modId xmlns:p14="http://schemas.microsoft.com/office/powerpoint/2010/main" val="2307536886"/>
              </p:ext>
            </p:extLst>
          </p:nvPr>
        </p:nvGraphicFramePr>
        <p:xfrm>
          <a:off x="650875" y="1200149"/>
          <a:ext cx="7860608" cy="3516230"/>
        </p:xfrm>
        <a:graphic>
          <a:graphicData uri="http://schemas.openxmlformats.org/drawingml/2006/table">
            <a:tbl>
              <a:tblPr firstRow="1" bandRow="1">
                <a:tableStyleId>{5940675A-B579-460E-94D1-54222C63F5DA}</a:tableStyleId>
              </a:tblPr>
              <a:tblGrid>
                <a:gridCol w="3930304">
                  <a:extLst>
                    <a:ext uri="{9D8B030D-6E8A-4147-A177-3AD203B41FA5}">
                      <a16:colId xmlns:a16="http://schemas.microsoft.com/office/drawing/2014/main" val="346852512"/>
                    </a:ext>
                  </a:extLst>
                </a:gridCol>
                <a:gridCol w="3930304">
                  <a:extLst>
                    <a:ext uri="{9D8B030D-6E8A-4147-A177-3AD203B41FA5}">
                      <a16:colId xmlns:a16="http://schemas.microsoft.com/office/drawing/2014/main" val="4075579695"/>
                    </a:ext>
                  </a:extLst>
                </a:gridCol>
              </a:tblGrid>
              <a:tr h="703246">
                <a:tc>
                  <a:txBody>
                    <a:bodyPr/>
                    <a:lstStyle/>
                    <a:p>
                      <a:pPr>
                        <a:lnSpc>
                          <a:spcPct val="107000"/>
                        </a:lnSpc>
                        <a:spcAft>
                          <a:spcPts val="800"/>
                        </a:spcAft>
                      </a:pPr>
                      <a:r>
                        <a:rPr lang="en-GB" sz="1400" b="1" kern="100" dirty="0">
                          <a:effectLst/>
                          <a:latin typeface="Avenir Next LT Pro" panose="020B0504020202020204" pitchFamily="34" charset="0"/>
                          <a:ea typeface="Aptos" panose="020B0004020202020204" pitchFamily="34" charset="0"/>
                          <a:cs typeface="Times New Roman" panose="02020603050405020304" pitchFamily="18" charset="0"/>
                        </a:rPr>
                        <a:t>Respect Feelings</a:t>
                      </a:r>
                    </a:p>
                  </a:txBody>
                  <a:tcPr marL="63500" marR="63500" marT="63500" marB="63500"/>
                </a:tc>
                <a:tc rowSpan="5">
                  <a:txBody>
                    <a:bodyPr/>
                    <a:lstStyle/>
                    <a:p>
                      <a:pPr marL="285750" lvl="0" indent="-285750">
                        <a:buFont typeface="Arial" panose="020B0604020202020204" pitchFamily="34" charset="0"/>
                        <a:buChar char="•"/>
                      </a:pPr>
                      <a:r>
                        <a:rPr lang="en-GB" sz="1400" kern="1200" dirty="0">
                          <a:solidFill>
                            <a:schemeClr val="tx1"/>
                          </a:solidFill>
                          <a:effectLst/>
                          <a:latin typeface="Avenir Next LT Pro" panose="020B0504020202020204" pitchFamily="34" charset="0"/>
                          <a:ea typeface="+mn-ea"/>
                          <a:cs typeface="+mn-cs"/>
                        </a:rPr>
                        <a:t>Welcoming atmosphere, with genuine interest in how people are feeling each session.</a:t>
                      </a:r>
                    </a:p>
                    <a:p>
                      <a:pPr marL="0" lvl="0" indent="0">
                        <a:buFont typeface="Arial" panose="020B0604020202020204" pitchFamily="34" charset="0"/>
                        <a:buNone/>
                      </a:pPr>
                      <a:endParaRPr lang="en-GB" sz="1400" kern="1200" dirty="0">
                        <a:solidFill>
                          <a:schemeClr val="tx1"/>
                        </a:solidFill>
                        <a:effectLst/>
                        <a:latin typeface="Avenir Next LT Pro" panose="020B0504020202020204" pitchFamily="34" charset="0"/>
                        <a:ea typeface="+mn-ea"/>
                        <a:cs typeface="+mn-cs"/>
                      </a:endParaRPr>
                    </a:p>
                    <a:p>
                      <a:pPr marL="285750" lvl="0" indent="-285750">
                        <a:buFont typeface="Arial" panose="020B0604020202020204" pitchFamily="34" charset="0"/>
                        <a:buChar char="•"/>
                      </a:pPr>
                      <a:r>
                        <a:rPr lang="en-GB" sz="1400" kern="1200" dirty="0">
                          <a:solidFill>
                            <a:schemeClr val="tx1"/>
                          </a:solidFill>
                          <a:effectLst/>
                          <a:latin typeface="Avenir Next LT Pro" panose="020B0504020202020204" pitchFamily="34" charset="0"/>
                          <a:ea typeface="+mn-ea"/>
                          <a:cs typeface="+mn-cs"/>
                        </a:rPr>
                        <a:t>Initiate conversations with adult caregivers.</a:t>
                      </a:r>
                    </a:p>
                    <a:p>
                      <a:pPr marL="0" lvl="0" indent="0">
                        <a:buFont typeface="Arial" panose="020B0604020202020204" pitchFamily="34" charset="0"/>
                        <a:buNone/>
                      </a:pPr>
                      <a:endParaRPr lang="en-GB" sz="1400" kern="1200" dirty="0">
                        <a:solidFill>
                          <a:schemeClr val="tx1"/>
                        </a:solidFill>
                        <a:effectLst/>
                        <a:latin typeface="Avenir Next LT Pro" panose="020B0504020202020204" pitchFamily="34" charset="0"/>
                        <a:ea typeface="+mn-ea"/>
                        <a:cs typeface="+mn-cs"/>
                      </a:endParaRPr>
                    </a:p>
                    <a:p>
                      <a:pPr marL="285750" lvl="0" indent="-285750">
                        <a:buFont typeface="Arial" panose="020B0604020202020204" pitchFamily="34" charset="0"/>
                        <a:buChar char="•"/>
                      </a:pPr>
                      <a:r>
                        <a:rPr lang="en-GB" sz="1400" kern="1200" dirty="0">
                          <a:solidFill>
                            <a:schemeClr val="tx1"/>
                          </a:solidFill>
                          <a:effectLst/>
                          <a:latin typeface="Avenir Next LT Pro" panose="020B0504020202020204" pitchFamily="34" charset="0"/>
                          <a:ea typeface="+mn-ea"/>
                          <a:cs typeface="+mn-cs"/>
                        </a:rPr>
                        <a:t>Actively seeking ways to value each member of the community.</a:t>
                      </a:r>
                    </a:p>
                    <a:p>
                      <a:pPr marL="0" lvl="0" indent="0">
                        <a:buFont typeface="Arial" panose="020B0604020202020204" pitchFamily="34" charset="0"/>
                        <a:buNone/>
                      </a:pPr>
                      <a:endParaRPr lang="en-GB" sz="1400" kern="1200" dirty="0">
                        <a:solidFill>
                          <a:schemeClr val="tx1"/>
                        </a:solidFill>
                        <a:effectLst/>
                        <a:latin typeface="Avenir Next LT Pro" panose="020B0504020202020204" pitchFamily="34" charset="0"/>
                        <a:ea typeface="+mn-ea"/>
                        <a:cs typeface="+mn-cs"/>
                      </a:endParaRPr>
                    </a:p>
                    <a:p>
                      <a:pPr marL="285750" lvl="0" indent="-285750">
                        <a:buFont typeface="Arial" panose="020B0604020202020204" pitchFamily="34" charset="0"/>
                        <a:buChar char="•"/>
                      </a:pPr>
                      <a:r>
                        <a:rPr lang="en-GB" sz="1400" kern="1200" dirty="0">
                          <a:solidFill>
                            <a:schemeClr val="tx1"/>
                          </a:solidFill>
                          <a:effectLst/>
                          <a:latin typeface="Avenir Next LT Pro" panose="020B0504020202020204" pitchFamily="34" charset="0"/>
                          <a:ea typeface="+mn-ea"/>
                          <a:cs typeface="+mn-cs"/>
                        </a:rPr>
                        <a:t>Diffusing conflict by ‘disagreeing agreeably’ and raising objections calmly.</a:t>
                      </a:r>
                    </a:p>
                    <a:p>
                      <a:pPr marL="0" lvl="0" indent="0">
                        <a:buFont typeface="Arial" panose="020B0604020202020204" pitchFamily="34" charset="0"/>
                        <a:buNone/>
                      </a:pPr>
                      <a:endParaRPr lang="en-GB" sz="1400" kern="1200" dirty="0">
                        <a:solidFill>
                          <a:schemeClr val="tx1"/>
                        </a:solidFill>
                        <a:effectLst/>
                        <a:latin typeface="Avenir Next LT Pro" panose="020B0504020202020204" pitchFamily="34" charset="0"/>
                        <a:ea typeface="+mn-ea"/>
                        <a:cs typeface="+mn-cs"/>
                      </a:endParaRPr>
                    </a:p>
                    <a:p>
                      <a:pPr marL="285750" indent="-285750">
                        <a:buFont typeface="Arial" panose="020B0604020202020204" pitchFamily="34" charset="0"/>
                        <a:buChar char="•"/>
                      </a:pPr>
                      <a:r>
                        <a:rPr lang="en-GB" sz="1400" kern="1200" dirty="0">
                          <a:solidFill>
                            <a:schemeClr val="tx1"/>
                          </a:solidFill>
                          <a:effectLst/>
                          <a:latin typeface="Avenir Next LT Pro" panose="020B0504020202020204" pitchFamily="34" charset="0"/>
                          <a:ea typeface="+mn-ea"/>
                          <a:cs typeface="+mn-cs"/>
                        </a:rPr>
                        <a:t>Valuing all creativity, including creativity in processes. </a:t>
                      </a:r>
                      <a:endParaRPr lang="en-GB" sz="1400" kern="100" dirty="0">
                        <a:effectLst/>
                        <a:latin typeface="Avenir Next LT Pro" panose="020B05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4208417139"/>
                  </a:ext>
                </a:extLst>
              </a:tr>
              <a:tr h="703246">
                <a:tc>
                  <a:txBody>
                    <a:bodyPr/>
                    <a:lstStyle/>
                    <a:p>
                      <a:pPr>
                        <a:lnSpc>
                          <a:spcPct val="107000"/>
                        </a:lnSpc>
                        <a:spcAft>
                          <a:spcPts val="800"/>
                        </a:spcAft>
                      </a:pPr>
                      <a:r>
                        <a:rPr lang="en-GB" sz="1400" kern="100">
                          <a:effectLst/>
                          <a:latin typeface="Avenir Next LT Pro" panose="020B0504020202020204" pitchFamily="34" charset="0"/>
                          <a:ea typeface="Aptos" panose="020B0004020202020204" pitchFamily="34" charset="0"/>
                          <a:cs typeface="Times New Roman" panose="02020603050405020304" pitchFamily="18" charset="0"/>
                        </a:rPr>
                        <a:t>Create Inclusive Space</a:t>
                      </a:r>
                    </a:p>
                  </a:txBody>
                  <a:tcPr marL="63500" marR="63500" marT="63500" marB="63500"/>
                </a:tc>
                <a:tc vMerge="1">
                  <a:txBody>
                    <a:bodyPr/>
                    <a:lstStyle/>
                    <a:p>
                      <a:pPr>
                        <a:lnSpc>
                          <a:spcPct val="107000"/>
                        </a:lnSpc>
                        <a:spcAft>
                          <a:spcPts val="800"/>
                        </a:spcAft>
                      </a:pPr>
                      <a:endParaRPr lang="en-GB" sz="1100" kern="10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1842667702"/>
                  </a:ext>
                </a:extLst>
              </a:tr>
              <a:tr h="703246">
                <a:tc>
                  <a:txBody>
                    <a:bodyPr/>
                    <a:lstStyle/>
                    <a:p>
                      <a:pPr>
                        <a:lnSpc>
                          <a:spcPct val="107000"/>
                        </a:lnSpc>
                        <a:spcAft>
                          <a:spcPts val="800"/>
                        </a:spcAft>
                      </a:pPr>
                      <a:r>
                        <a:rPr lang="en-GB" sz="1400" kern="100">
                          <a:effectLst/>
                          <a:latin typeface="Avenir Next LT Pro" panose="020B0504020202020204" pitchFamily="34" charset="0"/>
                          <a:ea typeface="Aptos" panose="020B0004020202020204" pitchFamily="34" charset="0"/>
                          <a:cs typeface="Times New Roman" panose="02020603050405020304" pitchFamily="18" charset="0"/>
                        </a:rPr>
                        <a:t>Be Honest</a:t>
                      </a:r>
                    </a:p>
                  </a:txBody>
                  <a:tcPr marL="63500" marR="63500" marT="63500" marB="63500"/>
                </a:tc>
                <a:tc vMerge="1">
                  <a:txBody>
                    <a:bodyPr/>
                    <a:lstStyle/>
                    <a:p>
                      <a:pPr>
                        <a:lnSpc>
                          <a:spcPct val="107000"/>
                        </a:lnSpc>
                        <a:spcAft>
                          <a:spcPts val="800"/>
                        </a:spcAft>
                      </a:pPr>
                      <a:endParaRPr lang="en-GB" sz="1100" kern="10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3933879976"/>
                  </a:ext>
                </a:extLst>
              </a:tr>
              <a:tr h="703246">
                <a:tc>
                  <a:txBody>
                    <a:bodyPr/>
                    <a:lstStyle/>
                    <a:p>
                      <a:pPr>
                        <a:lnSpc>
                          <a:spcPct val="107000"/>
                        </a:lnSpc>
                        <a:spcAft>
                          <a:spcPts val="800"/>
                        </a:spcAft>
                      </a:pPr>
                      <a:r>
                        <a:rPr lang="en-GB" sz="1400" kern="100" dirty="0">
                          <a:effectLst/>
                          <a:latin typeface="Avenir Next LT Pro" panose="020B0504020202020204" pitchFamily="34" charset="0"/>
                          <a:ea typeface="Aptos" panose="020B0004020202020204" pitchFamily="34" charset="0"/>
                          <a:cs typeface="Times New Roman" panose="02020603050405020304" pitchFamily="18" charset="0"/>
                        </a:rPr>
                        <a:t>Make Cooperation the Norm</a:t>
                      </a:r>
                    </a:p>
                  </a:txBody>
                  <a:tcPr marL="63500" marR="63500" marT="63500" marB="63500"/>
                </a:tc>
                <a:tc vMerge="1">
                  <a:txBody>
                    <a:bodyPr/>
                    <a:lstStyle/>
                    <a:p>
                      <a:pPr>
                        <a:lnSpc>
                          <a:spcPct val="107000"/>
                        </a:lnSpc>
                        <a:spcAft>
                          <a:spcPts val="800"/>
                        </a:spcAft>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2606656707"/>
                  </a:ext>
                </a:extLst>
              </a:tr>
              <a:tr h="703246">
                <a:tc>
                  <a:txBody>
                    <a:bodyPr/>
                    <a:lstStyle/>
                    <a:p>
                      <a:pPr>
                        <a:lnSpc>
                          <a:spcPct val="107000"/>
                        </a:lnSpc>
                        <a:spcAft>
                          <a:spcPts val="800"/>
                        </a:spcAft>
                      </a:pPr>
                      <a:r>
                        <a:rPr lang="en-GB" sz="1400" kern="100" dirty="0">
                          <a:effectLst/>
                          <a:latin typeface="Avenir Next LT Pro" panose="020B0504020202020204" pitchFamily="34" charset="0"/>
                          <a:ea typeface="Aptos" panose="020B0004020202020204" pitchFamily="34" charset="0"/>
                          <a:cs typeface="Times New Roman" panose="02020603050405020304" pitchFamily="18" charset="0"/>
                        </a:rPr>
                        <a:t>Be Open to Scrutiny and Challenge</a:t>
                      </a:r>
                    </a:p>
                  </a:txBody>
                  <a:tcPr marL="63500" marR="63500" marT="63500" marB="63500"/>
                </a:tc>
                <a:tc vMerge="1">
                  <a:txBody>
                    <a:bodyPr/>
                    <a:lstStyle/>
                    <a:p>
                      <a:pPr>
                        <a:lnSpc>
                          <a:spcPct val="107000"/>
                        </a:lnSpc>
                        <a:spcAft>
                          <a:spcPts val="800"/>
                        </a:spcAft>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1099835390"/>
                  </a:ext>
                </a:extLst>
              </a:tr>
            </a:tbl>
          </a:graphicData>
        </a:graphic>
      </p:graphicFrame>
    </p:spTree>
    <p:extLst>
      <p:ext uri="{BB962C8B-B14F-4D97-AF65-F5344CB8AC3E}">
        <p14:creationId xmlns:p14="http://schemas.microsoft.com/office/powerpoint/2010/main" val="3700427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C03A-AFEB-04ED-626B-94A2DFFBDC15}"/>
              </a:ext>
            </a:extLst>
          </p:cNvPr>
          <p:cNvSpPr>
            <a:spLocks noGrp="1"/>
          </p:cNvSpPr>
          <p:nvPr>
            <p:ph type="title"/>
          </p:nvPr>
        </p:nvSpPr>
        <p:spPr/>
        <p:txBody>
          <a:bodyPr/>
          <a:lstStyle/>
          <a:p>
            <a:r>
              <a:rPr lang="en-GB" dirty="0"/>
              <a:t>Feedback from TENT Community</a:t>
            </a:r>
          </a:p>
        </p:txBody>
      </p:sp>
      <p:graphicFrame>
        <p:nvGraphicFramePr>
          <p:cNvPr id="4" name="Content Placeholder 3">
            <a:extLst>
              <a:ext uri="{FF2B5EF4-FFF2-40B4-BE49-F238E27FC236}">
                <a16:creationId xmlns:a16="http://schemas.microsoft.com/office/drawing/2014/main" id="{D786A095-B71E-D51E-92C3-DF739C216CFE}"/>
              </a:ext>
            </a:extLst>
          </p:cNvPr>
          <p:cNvGraphicFramePr>
            <a:graphicFrameLocks noGrp="1"/>
          </p:cNvGraphicFramePr>
          <p:nvPr>
            <p:ph idx="1"/>
            <p:extLst>
              <p:ext uri="{D42A27DB-BD31-4B8C-83A1-F6EECF244321}">
                <p14:modId xmlns:p14="http://schemas.microsoft.com/office/powerpoint/2010/main" val="4287738527"/>
              </p:ext>
            </p:extLst>
          </p:nvPr>
        </p:nvGraphicFramePr>
        <p:xfrm>
          <a:off x="650875" y="1200149"/>
          <a:ext cx="7860608" cy="3540760"/>
        </p:xfrm>
        <a:graphic>
          <a:graphicData uri="http://schemas.openxmlformats.org/drawingml/2006/table">
            <a:tbl>
              <a:tblPr firstRow="1" bandRow="1">
                <a:tableStyleId>{5940675A-B579-460E-94D1-54222C63F5DA}</a:tableStyleId>
              </a:tblPr>
              <a:tblGrid>
                <a:gridCol w="3930304">
                  <a:extLst>
                    <a:ext uri="{9D8B030D-6E8A-4147-A177-3AD203B41FA5}">
                      <a16:colId xmlns:a16="http://schemas.microsoft.com/office/drawing/2014/main" val="346852512"/>
                    </a:ext>
                  </a:extLst>
                </a:gridCol>
                <a:gridCol w="3930304">
                  <a:extLst>
                    <a:ext uri="{9D8B030D-6E8A-4147-A177-3AD203B41FA5}">
                      <a16:colId xmlns:a16="http://schemas.microsoft.com/office/drawing/2014/main" val="4075579695"/>
                    </a:ext>
                  </a:extLst>
                </a:gridCol>
              </a:tblGrid>
              <a:tr h="703246">
                <a:tc>
                  <a:txBody>
                    <a:bodyPr/>
                    <a:lstStyle/>
                    <a:p>
                      <a:pPr>
                        <a:lnSpc>
                          <a:spcPct val="107000"/>
                        </a:lnSpc>
                        <a:spcAft>
                          <a:spcPts val="800"/>
                        </a:spcAft>
                      </a:pPr>
                      <a:r>
                        <a:rPr lang="en-GB" sz="1400" b="0" kern="100" dirty="0">
                          <a:effectLst/>
                          <a:latin typeface="Avenir Next LT Pro" panose="020B0504020202020204" pitchFamily="34" charset="0"/>
                          <a:ea typeface="Aptos" panose="020B0004020202020204" pitchFamily="34" charset="0"/>
                          <a:cs typeface="Times New Roman" panose="02020603050405020304" pitchFamily="18" charset="0"/>
                        </a:rPr>
                        <a:t>Respect Feelings</a:t>
                      </a:r>
                    </a:p>
                  </a:txBody>
                  <a:tcPr marL="63500" marR="63500" marT="63500" marB="63500"/>
                </a:tc>
                <a:tc rowSpan="5">
                  <a:txBody>
                    <a:bodyPr/>
                    <a:lstStyle/>
                    <a:p>
                      <a:pPr marL="285750" lvl="0" indent="-285750">
                        <a:buFont typeface="Arial" panose="020B0604020202020204" pitchFamily="34" charset="0"/>
                        <a:buChar char="•"/>
                      </a:pPr>
                      <a:r>
                        <a:rPr lang="en-GB" sz="1400" kern="1200" dirty="0">
                          <a:solidFill>
                            <a:schemeClr val="tx1"/>
                          </a:solidFill>
                          <a:effectLst/>
                          <a:latin typeface="Avenir Next LT Pro" panose="020B0504020202020204" pitchFamily="34" charset="0"/>
                          <a:ea typeface="+mn-ea"/>
                          <a:cs typeface="+mn-cs"/>
                        </a:rPr>
                        <a:t>Shared space and communal food.</a:t>
                      </a:r>
                    </a:p>
                    <a:p>
                      <a:pPr marL="0" lvl="0" indent="0">
                        <a:buFont typeface="Arial" panose="020B0604020202020204" pitchFamily="34" charset="0"/>
                        <a:buNone/>
                      </a:pPr>
                      <a:endParaRPr lang="en-GB" sz="1400" kern="1200" dirty="0">
                        <a:solidFill>
                          <a:schemeClr val="tx1"/>
                        </a:solidFill>
                        <a:effectLst/>
                        <a:latin typeface="Avenir Next LT Pro" panose="020B0504020202020204" pitchFamily="34" charset="0"/>
                        <a:ea typeface="+mn-ea"/>
                        <a:cs typeface="+mn-cs"/>
                      </a:endParaRPr>
                    </a:p>
                    <a:p>
                      <a:pPr marL="285750" lvl="0" indent="-285750">
                        <a:buFont typeface="Arial" panose="020B0604020202020204" pitchFamily="34" charset="0"/>
                        <a:buChar char="•"/>
                      </a:pPr>
                      <a:r>
                        <a:rPr lang="en-GB" sz="1400" kern="1200" dirty="0">
                          <a:solidFill>
                            <a:schemeClr val="tx1"/>
                          </a:solidFill>
                          <a:effectLst/>
                          <a:latin typeface="Avenir Next LT Pro" panose="020B0504020202020204" pitchFamily="34" charset="0"/>
                          <a:ea typeface="+mn-ea"/>
                          <a:cs typeface="+mn-cs"/>
                        </a:rPr>
                        <a:t>Focus on using play as a vehicle for establishing a foundation of trust upon which to build.</a:t>
                      </a:r>
                    </a:p>
                    <a:p>
                      <a:pPr marL="0" lvl="0" indent="0">
                        <a:buFont typeface="Arial" panose="020B0604020202020204" pitchFamily="34" charset="0"/>
                        <a:buNone/>
                      </a:pPr>
                      <a:endParaRPr lang="en-GB" sz="1400" kern="1200" dirty="0">
                        <a:solidFill>
                          <a:schemeClr val="tx1"/>
                        </a:solidFill>
                        <a:effectLst/>
                        <a:latin typeface="Avenir Next LT Pro" panose="020B0504020202020204" pitchFamily="34" charset="0"/>
                        <a:ea typeface="+mn-ea"/>
                        <a:cs typeface="+mn-cs"/>
                      </a:endParaRPr>
                    </a:p>
                    <a:p>
                      <a:pPr marL="285750" lvl="0" indent="-285750">
                        <a:buFont typeface="Arial" panose="020B0604020202020204" pitchFamily="34" charset="0"/>
                        <a:buChar char="•"/>
                      </a:pPr>
                      <a:r>
                        <a:rPr lang="en-GB" sz="1400" kern="1200" dirty="0">
                          <a:solidFill>
                            <a:schemeClr val="tx1"/>
                          </a:solidFill>
                          <a:effectLst/>
                          <a:latin typeface="Avenir Next LT Pro" panose="020B0504020202020204" pitchFamily="34" charset="0"/>
                          <a:ea typeface="+mn-ea"/>
                          <a:cs typeface="+mn-cs"/>
                        </a:rPr>
                        <a:t>Knowing your voice stands for something.</a:t>
                      </a:r>
                    </a:p>
                    <a:p>
                      <a:pPr marL="0" lvl="0" indent="0">
                        <a:buFont typeface="Arial" panose="020B0604020202020204" pitchFamily="34" charset="0"/>
                        <a:buNone/>
                      </a:pPr>
                      <a:endParaRPr lang="en-GB" sz="1400" kern="1200" dirty="0">
                        <a:solidFill>
                          <a:schemeClr val="tx1"/>
                        </a:solidFill>
                        <a:effectLst/>
                        <a:latin typeface="Avenir Next LT Pro" panose="020B0504020202020204" pitchFamily="34" charset="0"/>
                        <a:ea typeface="+mn-ea"/>
                        <a:cs typeface="+mn-cs"/>
                      </a:endParaRPr>
                    </a:p>
                    <a:p>
                      <a:pPr marL="285750" lvl="0" indent="-285750">
                        <a:buFont typeface="Arial" panose="020B0604020202020204" pitchFamily="34" charset="0"/>
                        <a:buChar char="•"/>
                      </a:pPr>
                      <a:r>
                        <a:rPr lang="en-GB" sz="1400" kern="1200" dirty="0">
                          <a:solidFill>
                            <a:schemeClr val="tx1"/>
                          </a:solidFill>
                          <a:effectLst/>
                          <a:latin typeface="Avenir Next LT Pro" panose="020B0504020202020204" pitchFamily="34" charset="0"/>
                          <a:ea typeface="+mn-ea"/>
                          <a:cs typeface="+mn-cs"/>
                        </a:rPr>
                        <a:t>Recognising the necessity of compromise in accommodating access needs and valuing the recognition of lived experience and voice in negotiations.</a:t>
                      </a:r>
                    </a:p>
                    <a:p>
                      <a:pPr marL="285750" lvl="0" indent="-285750">
                        <a:buFont typeface="Arial" panose="020B0604020202020204" pitchFamily="34" charset="0"/>
                        <a:buChar char="•"/>
                      </a:pPr>
                      <a:endParaRPr lang="en-GB" sz="1400" kern="1200" dirty="0">
                        <a:solidFill>
                          <a:schemeClr val="tx1"/>
                        </a:solidFill>
                        <a:effectLst/>
                        <a:latin typeface="Avenir Next LT Pro" panose="020B0504020202020204" pitchFamily="34" charset="0"/>
                        <a:ea typeface="+mn-ea"/>
                        <a:cs typeface="+mn-cs"/>
                      </a:endParaRPr>
                    </a:p>
                    <a:p>
                      <a:pPr marL="285750" lvl="0" indent="-285750">
                        <a:buFont typeface="Arial" panose="020B0604020202020204" pitchFamily="34" charset="0"/>
                        <a:buChar char="•"/>
                      </a:pPr>
                      <a:r>
                        <a:rPr lang="en-GB" sz="1400" kern="1200" dirty="0">
                          <a:solidFill>
                            <a:schemeClr val="tx1"/>
                          </a:solidFill>
                          <a:effectLst/>
                          <a:latin typeface="Avenir Next LT Pro" panose="020B0504020202020204" pitchFamily="34" charset="0"/>
                          <a:ea typeface="+mn-ea"/>
                          <a:cs typeface="+mn-cs"/>
                        </a:rPr>
                        <a:t>Supporting each other to show courage in their creative choices and a willingness to try new things. </a:t>
                      </a:r>
                      <a:endParaRPr lang="en-GB" sz="1400" kern="100" dirty="0">
                        <a:effectLst/>
                        <a:latin typeface="Avenir Next LT Pro" panose="020B05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4208417139"/>
                  </a:ext>
                </a:extLst>
              </a:tr>
              <a:tr h="703246">
                <a:tc>
                  <a:txBody>
                    <a:bodyPr/>
                    <a:lstStyle/>
                    <a:p>
                      <a:pPr>
                        <a:lnSpc>
                          <a:spcPct val="107000"/>
                        </a:lnSpc>
                        <a:spcAft>
                          <a:spcPts val="800"/>
                        </a:spcAft>
                      </a:pPr>
                      <a:r>
                        <a:rPr lang="en-GB" sz="1400" b="1" kern="100" dirty="0">
                          <a:effectLst/>
                          <a:latin typeface="Avenir Next LT Pro" panose="020B0504020202020204" pitchFamily="34" charset="0"/>
                          <a:ea typeface="Aptos" panose="020B0004020202020204" pitchFamily="34" charset="0"/>
                          <a:cs typeface="Times New Roman" panose="02020603050405020304" pitchFamily="18" charset="0"/>
                        </a:rPr>
                        <a:t>Create Inclusive Space</a:t>
                      </a:r>
                    </a:p>
                  </a:txBody>
                  <a:tcPr marL="63500" marR="63500" marT="63500" marB="63500"/>
                </a:tc>
                <a:tc vMerge="1">
                  <a:txBody>
                    <a:bodyPr/>
                    <a:lstStyle/>
                    <a:p>
                      <a:pPr>
                        <a:lnSpc>
                          <a:spcPct val="107000"/>
                        </a:lnSpc>
                        <a:spcAft>
                          <a:spcPts val="800"/>
                        </a:spcAft>
                      </a:pPr>
                      <a:endParaRPr lang="en-GB" sz="1100" kern="10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1842667702"/>
                  </a:ext>
                </a:extLst>
              </a:tr>
              <a:tr h="703246">
                <a:tc>
                  <a:txBody>
                    <a:bodyPr/>
                    <a:lstStyle/>
                    <a:p>
                      <a:pPr>
                        <a:lnSpc>
                          <a:spcPct val="107000"/>
                        </a:lnSpc>
                        <a:spcAft>
                          <a:spcPts val="800"/>
                        </a:spcAft>
                      </a:pPr>
                      <a:r>
                        <a:rPr lang="en-GB" sz="1400" kern="100">
                          <a:effectLst/>
                          <a:latin typeface="Avenir Next LT Pro" panose="020B0504020202020204" pitchFamily="34" charset="0"/>
                          <a:ea typeface="Aptos" panose="020B0004020202020204" pitchFamily="34" charset="0"/>
                          <a:cs typeface="Times New Roman" panose="02020603050405020304" pitchFamily="18" charset="0"/>
                        </a:rPr>
                        <a:t>Be Honest</a:t>
                      </a:r>
                    </a:p>
                  </a:txBody>
                  <a:tcPr marL="63500" marR="63500" marT="63500" marB="63500"/>
                </a:tc>
                <a:tc vMerge="1">
                  <a:txBody>
                    <a:bodyPr/>
                    <a:lstStyle/>
                    <a:p>
                      <a:pPr>
                        <a:lnSpc>
                          <a:spcPct val="107000"/>
                        </a:lnSpc>
                        <a:spcAft>
                          <a:spcPts val="800"/>
                        </a:spcAft>
                      </a:pPr>
                      <a:endParaRPr lang="en-GB" sz="1100" kern="10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3933879976"/>
                  </a:ext>
                </a:extLst>
              </a:tr>
              <a:tr h="703246">
                <a:tc>
                  <a:txBody>
                    <a:bodyPr/>
                    <a:lstStyle/>
                    <a:p>
                      <a:pPr>
                        <a:lnSpc>
                          <a:spcPct val="107000"/>
                        </a:lnSpc>
                        <a:spcAft>
                          <a:spcPts val="800"/>
                        </a:spcAft>
                      </a:pPr>
                      <a:r>
                        <a:rPr lang="en-GB" sz="1400" kern="100" dirty="0">
                          <a:effectLst/>
                          <a:latin typeface="Avenir Next LT Pro" panose="020B0504020202020204" pitchFamily="34" charset="0"/>
                          <a:ea typeface="Aptos" panose="020B0004020202020204" pitchFamily="34" charset="0"/>
                          <a:cs typeface="Times New Roman" panose="02020603050405020304" pitchFamily="18" charset="0"/>
                        </a:rPr>
                        <a:t>Make Cooperation the Norm</a:t>
                      </a:r>
                    </a:p>
                  </a:txBody>
                  <a:tcPr marL="63500" marR="63500" marT="63500" marB="63500"/>
                </a:tc>
                <a:tc vMerge="1">
                  <a:txBody>
                    <a:bodyPr/>
                    <a:lstStyle/>
                    <a:p>
                      <a:pPr>
                        <a:lnSpc>
                          <a:spcPct val="107000"/>
                        </a:lnSpc>
                        <a:spcAft>
                          <a:spcPts val="800"/>
                        </a:spcAft>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2606656707"/>
                  </a:ext>
                </a:extLst>
              </a:tr>
              <a:tr h="703246">
                <a:tc>
                  <a:txBody>
                    <a:bodyPr/>
                    <a:lstStyle/>
                    <a:p>
                      <a:pPr>
                        <a:lnSpc>
                          <a:spcPct val="107000"/>
                        </a:lnSpc>
                        <a:spcAft>
                          <a:spcPts val="800"/>
                        </a:spcAft>
                      </a:pPr>
                      <a:r>
                        <a:rPr lang="en-GB" sz="1400" kern="100" dirty="0">
                          <a:effectLst/>
                          <a:latin typeface="Avenir Next LT Pro" panose="020B0504020202020204" pitchFamily="34" charset="0"/>
                          <a:ea typeface="Aptos" panose="020B0004020202020204" pitchFamily="34" charset="0"/>
                          <a:cs typeface="Times New Roman" panose="02020603050405020304" pitchFamily="18" charset="0"/>
                        </a:rPr>
                        <a:t>Be Open to Scrutiny and Challenge</a:t>
                      </a:r>
                    </a:p>
                  </a:txBody>
                  <a:tcPr marL="63500" marR="63500" marT="63500" marB="63500"/>
                </a:tc>
                <a:tc vMerge="1">
                  <a:txBody>
                    <a:bodyPr/>
                    <a:lstStyle/>
                    <a:p>
                      <a:pPr>
                        <a:lnSpc>
                          <a:spcPct val="107000"/>
                        </a:lnSpc>
                        <a:spcAft>
                          <a:spcPts val="800"/>
                        </a:spcAft>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1099835390"/>
                  </a:ext>
                </a:extLst>
              </a:tr>
            </a:tbl>
          </a:graphicData>
        </a:graphic>
      </p:graphicFrame>
    </p:spTree>
    <p:extLst>
      <p:ext uri="{BB962C8B-B14F-4D97-AF65-F5344CB8AC3E}">
        <p14:creationId xmlns:p14="http://schemas.microsoft.com/office/powerpoint/2010/main" val="197157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C03A-AFEB-04ED-626B-94A2DFFBDC15}"/>
              </a:ext>
            </a:extLst>
          </p:cNvPr>
          <p:cNvSpPr>
            <a:spLocks noGrp="1"/>
          </p:cNvSpPr>
          <p:nvPr>
            <p:ph type="title"/>
          </p:nvPr>
        </p:nvSpPr>
        <p:spPr/>
        <p:txBody>
          <a:bodyPr/>
          <a:lstStyle/>
          <a:p>
            <a:r>
              <a:rPr lang="en-GB" dirty="0"/>
              <a:t>Feedback from TENT Community</a:t>
            </a:r>
          </a:p>
        </p:txBody>
      </p:sp>
      <p:graphicFrame>
        <p:nvGraphicFramePr>
          <p:cNvPr id="4" name="Content Placeholder 3">
            <a:extLst>
              <a:ext uri="{FF2B5EF4-FFF2-40B4-BE49-F238E27FC236}">
                <a16:creationId xmlns:a16="http://schemas.microsoft.com/office/drawing/2014/main" id="{D786A095-B71E-D51E-92C3-DF739C216CFE}"/>
              </a:ext>
            </a:extLst>
          </p:cNvPr>
          <p:cNvGraphicFramePr>
            <a:graphicFrameLocks noGrp="1"/>
          </p:cNvGraphicFramePr>
          <p:nvPr>
            <p:ph idx="1"/>
            <p:extLst>
              <p:ext uri="{D42A27DB-BD31-4B8C-83A1-F6EECF244321}">
                <p14:modId xmlns:p14="http://schemas.microsoft.com/office/powerpoint/2010/main" val="863791694"/>
              </p:ext>
            </p:extLst>
          </p:nvPr>
        </p:nvGraphicFramePr>
        <p:xfrm>
          <a:off x="650875" y="1200149"/>
          <a:ext cx="7860608" cy="3516230"/>
        </p:xfrm>
        <a:graphic>
          <a:graphicData uri="http://schemas.openxmlformats.org/drawingml/2006/table">
            <a:tbl>
              <a:tblPr firstRow="1" bandRow="1">
                <a:tableStyleId>{5940675A-B579-460E-94D1-54222C63F5DA}</a:tableStyleId>
              </a:tblPr>
              <a:tblGrid>
                <a:gridCol w="3930304">
                  <a:extLst>
                    <a:ext uri="{9D8B030D-6E8A-4147-A177-3AD203B41FA5}">
                      <a16:colId xmlns:a16="http://schemas.microsoft.com/office/drawing/2014/main" val="346852512"/>
                    </a:ext>
                  </a:extLst>
                </a:gridCol>
                <a:gridCol w="3930304">
                  <a:extLst>
                    <a:ext uri="{9D8B030D-6E8A-4147-A177-3AD203B41FA5}">
                      <a16:colId xmlns:a16="http://schemas.microsoft.com/office/drawing/2014/main" val="4075579695"/>
                    </a:ext>
                  </a:extLst>
                </a:gridCol>
              </a:tblGrid>
              <a:tr h="703246">
                <a:tc>
                  <a:txBody>
                    <a:bodyPr/>
                    <a:lstStyle/>
                    <a:p>
                      <a:pPr>
                        <a:lnSpc>
                          <a:spcPct val="107000"/>
                        </a:lnSpc>
                        <a:spcAft>
                          <a:spcPts val="800"/>
                        </a:spcAft>
                      </a:pPr>
                      <a:r>
                        <a:rPr lang="en-GB" sz="1400" b="0" kern="100" dirty="0">
                          <a:effectLst/>
                          <a:latin typeface="Avenir Next LT Pro" panose="020B0504020202020204" pitchFamily="34" charset="0"/>
                          <a:ea typeface="Aptos" panose="020B0004020202020204" pitchFamily="34" charset="0"/>
                          <a:cs typeface="Times New Roman" panose="02020603050405020304" pitchFamily="18" charset="0"/>
                        </a:rPr>
                        <a:t>Respect Feelings</a:t>
                      </a:r>
                    </a:p>
                  </a:txBody>
                  <a:tcPr marL="63500" marR="63500" marT="63500" marB="63500"/>
                </a:tc>
                <a:tc rowSpan="5">
                  <a:txBody>
                    <a:bodyPr/>
                    <a:lstStyle/>
                    <a:p>
                      <a:pPr marL="285750" lvl="0" indent="-285750">
                        <a:buFont typeface="Arial" panose="020B0604020202020204" pitchFamily="34" charset="0"/>
                        <a:buChar char="•"/>
                      </a:pPr>
                      <a:r>
                        <a:rPr lang="en-GB" sz="1400" kern="1200" dirty="0">
                          <a:solidFill>
                            <a:schemeClr val="tx1"/>
                          </a:solidFill>
                          <a:effectLst/>
                          <a:latin typeface="Avenir Next LT Pro" panose="020B0504020202020204" pitchFamily="34" charset="0"/>
                          <a:ea typeface="+mn-ea"/>
                          <a:cs typeface="+mn-cs"/>
                        </a:rPr>
                        <a:t>Recognising each person’s positionality and differences in lived experiences.</a:t>
                      </a:r>
                    </a:p>
                    <a:p>
                      <a:pPr marL="285750" lvl="0" indent="-285750">
                        <a:buFont typeface="Arial" panose="020B0604020202020204" pitchFamily="34" charset="0"/>
                        <a:buChar char="•"/>
                      </a:pPr>
                      <a:endParaRPr lang="en-GB" sz="1400" kern="1200" dirty="0">
                        <a:solidFill>
                          <a:schemeClr val="tx1"/>
                        </a:solidFill>
                        <a:effectLst/>
                        <a:latin typeface="Avenir Next LT Pro" panose="020B0504020202020204" pitchFamily="34" charset="0"/>
                        <a:ea typeface="+mn-ea"/>
                        <a:cs typeface="+mn-cs"/>
                      </a:endParaRPr>
                    </a:p>
                    <a:p>
                      <a:pPr marL="285750" lvl="0" indent="-285750">
                        <a:buFont typeface="Arial" panose="020B0604020202020204" pitchFamily="34" charset="0"/>
                        <a:buChar char="•"/>
                      </a:pPr>
                      <a:r>
                        <a:rPr lang="en-GB" sz="1400" kern="1200" dirty="0">
                          <a:solidFill>
                            <a:schemeClr val="tx1"/>
                          </a:solidFill>
                          <a:effectLst/>
                          <a:latin typeface="Avenir Next LT Pro" panose="020B0504020202020204" pitchFamily="34" charset="0"/>
                          <a:ea typeface="+mn-ea"/>
                          <a:cs typeface="+mn-cs"/>
                        </a:rPr>
                        <a:t>People being encouraged to express their opinions.</a:t>
                      </a:r>
                    </a:p>
                    <a:p>
                      <a:pPr marL="285750" lvl="0" indent="-285750">
                        <a:buFont typeface="Arial" panose="020B0604020202020204" pitchFamily="34" charset="0"/>
                        <a:buChar char="•"/>
                      </a:pPr>
                      <a:endParaRPr lang="en-GB" sz="1400" kern="1200" dirty="0">
                        <a:solidFill>
                          <a:schemeClr val="tx1"/>
                        </a:solidFill>
                        <a:effectLst/>
                        <a:latin typeface="Avenir Next LT Pro" panose="020B0504020202020204" pitchFamily="34" charset="0"/>
                        <a:ea typeface="+mn-ea"/>
                        <a:cs typeface="+mn-cs"/>
                      </a:endParaRPr>
                    </a:p>
                    <a:p>
                      <a:pPr marL="285750" lvl="0" indent="-285750">
                        <a:buFont typeface="Arial" panose="020B0604020202020204" pitchFamily="34" charset="0"/>
                        <a:buChar char="•"/>
                      </a:pPr>
                      <a:r>
                        <a:rPr lang="en-GB" sz="1400" kern="1200" dirty="0">
                          <a:solidFill>
                            <a:schemeClr val="tx1"/>
                          </a:solidFill>
                          <a:effectLst/>
                          <a:latin typeface="Avenir Next LT Pro" panose="020B0504020202020204" pitchFamily="34" charset="0"/>
                          <a:ea typeface="+mn-ea"/>
                          <a:cs typeface="+mn-cs"/>
                        </a:rPr>
                        <a:t>Cultivating a culture of listening to understand versus listening to respond.</a:t>
                      </a:r>
                    </a:p>
                    <a:p>
                      <a:pPr marL="285750" lvl="0" indent="-285750">
                        <a:buFont typeface="Arial" panose="020B0604020202020204" pitchFamily="34" charset="0"/>
                        <a:buChar char="•"/>
                      </a:pPr>
                      <a:endParaRPr lang="en-GB" sz="1400" kern="1200" dirty="0">
                        <a:solidFill>
                          <a:schemeClr val="tx1"/>
                        </a:solidFill>
                        <a:effectLst/>
                        <a:latin typeface="Avenir Next LT Pro" panose="020B0504020202020204" pitchFamily="34" charset="0"/>
                        <a:ea typeface="+mn-ea"/>
                        <a:cs typeface="+mn-cs"/>
                      </a:endParaRPr>
                    </a:p>
                    <a:p>
                      <a:pPr marL="285750" lvl="0" indent="-285750">
                        <a:buFont typeface="Arial" panose="020B0604020202020204" pitchFamily="34" charset="0"/>
                        <a:buChar char="•"/>
                      </a:pPr>
                      <a:r>
                        <a:rPr lang="en-GB" sz="1400" kern="1200" dirty="0">
                          <a:solidFill>
                            <a:schemeClr val="tx1"/>
                          </a:solidFill>
                          <a:effectLst/>
                          <a:latin typeface="Avenir Next LT Pro" panose="020B0504020202020204" pitchFamily="34" charset="0"/>
                          <a:ea typeface="+mn-ea"/>
                          <a:cs typeface="+mn-cs"/>
                        </a:rPr>
                        <a:t>Being open about vulnerabilities at same time as encouraging movement outside of comfort zones.</a:t>
                      </a:r>
                    </a:p>
                    <a:p>
                      <a:pPr marL="285750" lvl="0" indent="-285750">
                        <a:buFont typeface="Arial" panose="020B0604020202020204" pitchFamily="34" charset="0"/>
                        <a:buChar char="•"/>
                      </a:pPr>
                      <a:endParaRPr lang="en-GB" sz="1400" kern="1200" dirty="0">
                        <a:solidFill>
                          <a:schemeClr val="tx1"/>
                        </a:solidFill>
                        <a:effectLst/>
                        <a:latin typeface="Avenir Next LT Pro" panose="020B0504020202020204" pitchFamily="34" charset="0"/>
                        <a:ea typeface="+mn-ea"/>
                        <a:cs typeface="+mn-cs"/>
                      </a:endParaRPr>
                    </a:p>
                    <a:p>
                      <a:pPr marL="285750" lvl="0" indent="-285750">
                        <a:buFont typeface="Arial" panose="020B0604020202020204" pitchFamily="34" charset="0"/>
                        <a:buChar char="•"/>
                      </a:pPr>
                      <a:r>
                        <a:rPr lang="en-GB" sz="1400" kern="1200" dirty="0">
                          <a:solidFill>
                            <a:schemeClr val="tx1"/>
                          </a:solidFill>
                          <a:effectLst/>
                          <a:latin typeface="Avenir Next LT Pro" panose="020B0504020202020204" pitchFamily="34" charset="0"/>
                          <a:ea typeface="+mn-ea"/>
                          <a:cs typeface="+mn-cs"/>
                        </a:rPr>
                        <a:t>Sharing personal experiences as a way to break down barriers.</a:t>
                      </a:r>
                    </a:p>
                  </a:txBody>
                  <a:tcPr marL="63500" marR="63500" marT="63500" marB="63500"/>
                </a:tc>
                <a:extLst>
                  <a:ext uri="{0D108BD9-81ED-4DB2-BD59-A6C34878D82A}">
                    <a16:rowId xmlns:a16="http://schemas.microsoft.com/office/drawing/2014/main" val="4208417139"/>
                  </a:ext>
                </a:extLst>
              </a:tr>
              <a:tr h="703246">
                <a:tc>
                  <a:txBody>
                    <a:bodyPr/>
                    <a:lstStyle/>
                    <a:p>
                      <a:pPr>
                        <a:lnSpc>
                          <a:spcPct val="107000"/>
                        </a:lnSpc>
                        <a:spcAft>
                          <a:spcPts val="800"/>
                        </a:spcAft>
                      </a:pPr>
                      <a:r>
                        <a:rPr lang="en-GB" sz="1400" kern="100">
                          <a:effectLst/>
                          <a:latin typeface="Avenir Next LT Pro" panose="020B0504020202020204" pitchFamily="34" charset="0"/>
                          <a:ea typeface="Aptos" panose="020B0004020202020204" pitchFamily="34" charset="0"/>
                          <a:cs typeface="Times New Roman" panose="02020603050405020304" pitchFamily="18" charset="0"/>
                        </a:rPr>
                        <a:t>Create Inclusive Space</a:t>
                      </a:r>
                    </a:p>
                  </a:txBody>
                  <a:tcPr marL="63500" marR="63500" marT="63500" marB="63500"/>
                </a:tc>
                <a:tc vMerge="1">
                  <a:txBody>
                    <a:bodyPr/>
                    <a:lstStyle/>
                    <a:p>
                      <a:pPr>
                        <a:lnSpc>
                          <a:spcPct val="107000"/>
                        </a:lnSpc>
                        <a:spcAft>
                          <a:spcPts val="800"/>
                        </a:spcAft>
                      </a:pPr>
                      <a:endParaRPr lang="en-GB" sz="1100" kern="10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1842667702"/>
                  </a:ext>
                </a:extLst>
              </a:tr>
              <a:tr h="703246">
                <a:tc>
                  <a:txBody>
                    <a:bodyPr/>
                    <a:lstStyle/>
                    <a:p>
                      <a:pPr>
                        <a:lnSpc>
                          <a:spcPct val="107000"/>
                        </a:lnSpc>
                        <a:spcAft>
                          <a:spcPts val="800"/>
                        </a:spcAft>
                      </a:pPr>
                      <a:r>
                        <a:rPr lang="en-GB" sz="1400" b="1" kern="100" dirty="0">
                          <a:effectLst/>
                          <a:latin typeface="Avenir Next LT Pro" panose="020B0504020202020204" pitchFamily="34" charset="0"/>
                          <a:ea typeface="Aptos" panose="020B0004020202020204" pitchFamily="34" charset="0"/>
                          <a:cs typeface="Times New Roman" panose="02020603050405020304" pitchFamily="18" charset="0"/>
                        </a:rPr>
                        <a:t>Be Honest</a:t>
                      </a:r>
                    </a:p>
                  </a:txBody>
                  <a:tcPr marL="63500" marR="63500" marT="63500" marB="63500"/>
                </a:tc>
                <a:tc vMerge="1">
                  <a:txBody>
                    <a:bodyPr/>
                    <a:lstStyle/>
                    <a:p>
                      <a:pPr>
                        <a:lnSpc>
                          <a:spcPct val="107000"/>
                        </a:lnSpc>
                        <a:spcAft>
                          <a:spcPts val="800"/>
                        </a:spcAft>
                      </a:pPr>
                      <a:endParaRPr lang="en-GB" sz="1100" kern="10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3933879976"/>
                  </a:ext>
                </a:extLst>
              </a:tr>
              <a:tr h="703246">
                <a:tc>
                  <a:txBody>
                    <a:bodyPr/>
                    <a:lstStyle/>
                    <a:p>
                      <a:pPr>
                        <a:lnSpc>
                          <a:spcPct val="107000"/>
                        </a:lnSpc>
                        <a:spcAft>
                          <a:spcPts val="800"/>
                        </a:spcAft>
                      </a:pPr>
                      <a:r>
                        <a:rPr lang="en-GB" sz="1400" kern="100" dirty="0">
                          <a:effectLst/>
                          <a:latin typeface="Avenir Next LT Pro" panose="020B0504020202020204" pitchFamily="34" charset="0"/>
                          <a:ea typeface="Aptos" panose="020B0004020202020204" pitchFamily="34" charset="0"/>
                          <a:cs typeface="Times New Roman" panose="02020603050405020304" pitchFamily="18" charset="0"/>
                        </a:rPr>
                        <a:t>Make Cooperation the Norm</a:t>
                      </a:r>
                    </a:p>
                  </a:txBody>
                  <a:tcPr marL="63500" marR="63500" marT="63500" marB="63500"/>
                </a:tc>
                <a:tc vMerge="1">
                  <a:txBody>
                    <a:bodyPr/>
                    <a:lstStyle/>
                    <a:p>
                      <a:pPr>
                        <a:lnSpc>
                          <a:spcPct val="107000"/>
                        </a:lnSpc>
                        <a:spcAft>
                          <a:spcPts val="800"/>
                        </a:spcAft>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2606656707"/>
                  </a:ext>
                </a:extLst>
              </a:tr>
              <a:tr h="703246">
                <a:tc>
                  <a:txBody>
                    <a:bodyPr/>
                    <a:lstStyle/>
                    <a:p>
                      <a:pPr>
                        <a:lnSpc>
                          <a:spcPct val="107000"/>
                        </a:lnSpc>
                        <a:spcAft>
                          <a:spcPts val="800"/>
                        </a:spcAft>
                      </a:pPr>
                      <a:r>
                        <a:rPr lang="en-GB" sz="1400" kern="100" dirty="0">
                          <a:effectLst/>
                          <a:latin typeface="Avenir Next LT Pro" panose="020B0504020202020204" pitchFamily="34" charset="0"/>
                          <a:ea typeface="Aptos" panose="020B0004020202020204" pitchFamily="34" charset="0"/>
                          <a:cs typeface="Times New Roman" panose="02020603050405020304" pitchFamily="18" charset="0"/>
                        </a:rPr>
                        <a:t>Be Open to Scrutiny and Challenge</a:t>
                      </a:r>
                    </a:p>
                  </a:txBody>
                  <a:tcPr marL="63500" marR="63500" marT="63500" marB="63500"/>
                </a:tc>
                <a:tc vMerge="1">
                  <a:txBody>
                    <a:bodyPr/>
                    <a:lstStyle/>
                    <a:p>
                      <a:pPr>
                        <a:lnSpc>
                          <a:spcPct val="107000"/>
                        </a:lnSpc>
                        <a:spcAft>
                          <a:spcPts val="800"/>
                        </a:spcAft>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1099835390"/>
                  </a:ext>
                </a:extLst>
              </a:tr>
            </a:tbl>
          </a:graphicData>
        </a:graphic>
      </p:graphicFrame>
    </p:spTree>
    <p:extLst>
      <p:ext uri="{BB962C8B-B14F-4D97-AF65-F5344CB8AC3E}">
        <p14:creationId xmlns:p14="http://schemas.microsoft.com/office/powerpoint/2010/main" val="27918427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C03A-AFEB-04ED-626B-94A2DFFBDC15}"/>
              </a:ext>
            </a:extLst>
          </p:cNvPr>
          <p:cNvSpPr>
            <a:spLocks noGrp="1"/>
          </p:cNvSpPr>
          <p:nvPr>
            <p:ph type="title"/>
          </p:nvPr>
        </p:nvSpPr>
        <p:spPr/>
        <p:txBody>
          <a:bodyPr/>
          <a:lstStyle/>
          <a:p>
            <a:r>
              <a:rPr lang="en-GB" dirty="0"/>
              <a:t>Feedback from TENT Community</a:t>
            </a:r>
          </a:p>
        </p:txBody>
      </p:sp>
      <p:graphicFrame>
        <p:nvGraphicFramePr>
          <p:cNvPr id="4" name="Content Placeholder 3">
            <a:extLst>
              <a:ext uri="{FF2B5EF4-FFF2-40B4-BE49-F238E27FC236}">
                <a16:creationId xmlns:a16="http://schemas.microsoft.com/office/drawing/2014/main" id="{D786A095-B71E-D51E-92C3-DF739C216CFE}"/>
              </a:ext>
            </a:extLst>
          </p:cNvPr>
          <p:cNvGraphicFramePr>
            <a:graphicFrameLocks noGrp="1"/>
          </p:cNvGraphicFramePr>
          <p:nvPr>
            <p:ph idx="1"/>
            <p:extLst>
              <p:ext uri="{D42A27DB-BD31-4B8C-83A1-F6EECF244321}">
                <p14:modId xmlns:p14="http://schemas.microsoft.com/office/powerpoint/2010/main" val="3475966195"/>
              </p:ext>
            </p:extLst>
          </p:nvPr>
        </p:nvGraphicFramePr>
        <p:xfrm>
          <a:off x="650875" y="1200149"/>
          <a:ext cx="7860608" cy="3516230"/>
        </p:xfrm>
        <a:graphic>
          <a:graphicData uri="http://schemas.openxmlformats.org/drawingml/2006/table">
            <a:tbl>
              <a:tblPr firstRow="1" bandRow="1">
                <a:tableStyleId>{5940675A-B579-460E-94D1-54222C63F5DA}</a:tableStyleId>
              </a:tblPr>
              <a:tblGrid>
                <a:gridCol w="3930304">
                  <a:extLst>
                    <a:ext uri="{9D8B030D-6E8A-4147-A177-3AD203B41FA5}">
                      <a16:colId xmlns:a16="http://schemas.microsoft.com/office/drawing/2014/main" val="346852512"/>
                    </a:ext>
                  </a:extLst>
                </a:gridCol>
                <a:gridCol w="3930304">
                  <a:extLst>
                    <a:ext uri="{9D8B030D-6E8A-4147-A177-3AD203B41FA5}">
                      <a16:colId xmlns:a16="http://schemas.microsoft.com/office/drawing/2014/main" val="4075579695"/>
                    </a:ext>
                  </a:extLst>
                </a:gridCol>
              </a:tblGrid>
              <a:tr h="703246">
                <a:tc>
                  <a:txBody>
                    <a:bodyPr/>
                    <a:lstStyle/>
                    <a:p>
                      <a:pPr>
                        <a:lnSpc>
                          <a:spcPct val="107000"/>
                        </a:lnSpc>
                        <a:spcAft>
                          <a:spcPts val="800"/>
                        </a:spcAft>
                      </a:pPr>
                      <a:r>
                        <a:rPr lang="en-GB" sz="1400" b="0" kern="100" dirty="0">
                          <a:effectLst/>
                          <a:latin typeface="Avenir Next LT Pro" panose="020B0504020202020204" pitchFamily="34" charset="0"/>
                          <a:ea typeface="Aptos" panose="020B0004020202020204" pitchFamily="34" charset="0"/>
                          <a:cs typeface="Times New Roman" panose="02020603050405020304" pitchFamily="18" charset="0"/>
                        </a:rPr>
                        <a:t>Respect Feelings</a:t>
                      </a:r>
                    </a:p>
                  </a:txBody>
                  <a:tcPr marL="63500" marR="63500" marT="63500" marB="63500"/>
                </a:tc>
                <a:tc rowSpan="5">
                  <a:txBody>
                    <a:bodyPr/>
                    <a:lstStyle/>
                    <a:p>
                      <a:pPr marL="285750" lvl="0" indent="-285750">
                        <a:buFont typeface="Arial" panose="020B0604020202020204" pitchFamily="34" charset="0"/>
                        <a:buChar char="•"/>
                      </a:pPr>
                      <a:r>
                        <a:rPr lang="en-GB" sz="1400" kern="1200" dirty="0">
                          <a:solidFill>
                            <a:schemeClr val="tx1"/>
                          </a:solidFill>
                          <a:effectLst/>
                          <a:latin typeface="Avenir Next LT Pro" panose="020B0504020202020204" pitchFamily="34" charset="0"/>
                          <a:ea typeface="+mn-ea"/>
                          <a:cs typeface="+mn-cs"/>
                        </a:rPr>
                        <a:t>Modelling cooperative behaviour.</a:t>
                      </a:r>
                    </a:p>
                    <a:p>
                      <a:pPr marL="0" lvl="0" indent="0">
                        <a:buFont typeface="Arial" panose="020B0604020202020204" pitchFamily="34" charset="0"/>
                        <a:buNone/>
                      </a:pPr>
                      <a:endParaRPr lang="en-GB" sz="1400" kern="1200" dirty="0">
                        <a:solidFill>
                          <a:schemeClr val="tx1"/>
                        </a:solidFill>
                        <a:effectLst/>
                        <a:latin typeface="Avenir Next LT Pro" panose="020B0504020202020204" pitchFamily="34" charset="0"/>
                        <a:ea typeface="+mn-ea"/>
                        <a:cs typeface="+mn-cs"/>
                      </a:endParaRPr>
                    </a:p>
                    <a:p>
                      <a:pPr marL="285750" lvl="0" indent="-285750">
                        <a:buFont typeface="Arial" panose="020B0604020202020204" pitchFamily="34" charset="0"/>
                        <a:buChar char="•"/>
                      </a:pPr>
                      <a:r>
                        <a:rPr lang="en-GB" sz="1400" kern="1200" dirty="0">
                          <a:solidFill>
                            <a:schemeClr val="tx1"/>
                          </a:solidFill>
                          <a:effectLst/>
                          <a:latin typeface="Avenir Next LT Pro" panose="020B0504020202020204" pitchFamily="34" charset="0"/>
                          <a:ea typeface="+mn-ea"/>
                          <a:cs typeface="+mn-cs"/>
                        </a:rPr>
                        <a:t>Building in tidy time at the end of every session.</a:t>
                      </a:r>
                    </a:p>
                    <a:p>
                      <a:pPr marL="285750" lvl="0" indent="-285750">
                        <a:buFont typeface="Arial" panose="020B0604020202020204" pitchFamily="34" charset="0"/>
                        <a:buChar char="•"/>
                      </a:pPr>
                      <a:endParaRPr lang="en-GB" sz="1400" kern="1200" dirty="0">
                        <a:solidFill>
                          <a:schemeClr val="tx1"/>
                        </a:solidFill>
                        <a:effectLst/>
                        <a:latin typeface="Avenir Next LT Pro" panose="020B0504020202020204" pitchFamily="34" charset="0"/>
                        <a:ea typeface="+mn-ea"/>
                        <a:cs typeface="+mn-cs"/>
                      </a:endParaRPr>
                    </a:p>
                    <a:p>
                      <a:pPr marL="285750" lvl="0" indent="-285750">
                        <a:buFont typeface="Arial" panose="020B0604020202020204" pitchFamily="34" charset="0"/>
                        <a:buChar char="•"/>
                      </a:pPr>
                      <a:r>
                        <a:rPr lang="en-GB" sz="1400" kern="1200" dirty="0">
                          <a:solidFill>
                            <a:schemeClr val="tx1"/>
                          </a:solidFill>
                          <a:effectLst/>
                          <a:latin typeface="Avenir Next LT Pro" panose="020B0504020202020204" pitchFamily="34" charset="0"/>
                          <a:ea typeface="+mn-ea"/>
                          <a:cs typeface="+mn-cs"/>
                        </a:rPr>
                        <a:t>Cultivating a culture of reciprocity.</a:t>
                      </a:r>
                    </a:p>
                    <a:p>
                      <a:pPr marL="285750" lvl="0" indent="-285750">
                        <a:buFont typeface="Arial" panose="020B0604020202020204" pitchFamily="34" charset="0"/>
                        <a:buChar char="•"/>
                      </a:pPr>
                      <a:endParaRPr lang="en-GB" sz="1400" kern="1200" dirty="0">
                        <a:solidFill>
                          <a:schemeClr val="tx1"/>
                        </a:solidFill>
                        <a:effectLst/>
                        <a:latin typeface="Avenir Next LT Pro" panose="020B0504020202020204" pitchFamily="34" charset="0"/>
                        <a:ea typeface="+mn-ea"/>
                        <a:cs typeface="+mn-cs"/>
                      </a:endParaRPr>
                    </a:p>
                    <a:p>
                      <a:pPr marL="285750" lvl="0" indent="-285750">
                        <a:buFont typeface="Arial" panose="020B0604020202020204" pitchFamily="34" charset="0"/>
                        <a:buChar char="•"/>
                      </a:pPr>
                      <a:r>
                        <a:rPr lang="en-GB" sz="1400" kern="1200" dirty="0">
                          <a:solidFill>
                            <a:schemeClr val="tx1"/>
                          </a:solidFill>
                          <a:effectLst/>
                          <a:latin typeface="Avenir Next LT Pro" panose="020B0504020202020204" pitchFamily="34" charset="0"/>
                          <a:ea typeface="+mn-ea"/>
                          <a:cs typeface="+mn-cs"/>
                        </a:rPr>
                        <a:t>Development of TENT chat discussion space.</a:t>
                      </a:r>
                    </a:p>
                    <a:p>
                      <a:pPr marL="285750" lvl="0" indent="-285750">
                        <a:buFont typeface="Arial" panose="020B0604020202020204" pitchFamily="34" charset="0"/>
                        <a:buChar char="•"/>
                      </a:pPr>
                      <a:endParaRPr lang="en-GB" sz="1400" kern="1200" dirty="0">
                        <a:solidFill>
                          <a:schemeClr val="tx1"/>
                        </a:solidFill>
                        <a:effectLst/>
                        <a:latin typeface="Avenir Next LT Pro" panose="020B0504020202020204" pitchFamily="34" charset="0"/>
                        <a:ea typeface="+mn-ea"/>
                        <a:cs typeface="+mn-cs"/>
                      </a:endParaRPr>
                    </a:p>
                    <a:p>
                      <a:pPr marL="285750" lvl="0" indent="-285750">
                        <a:buFont typeface="Arial" panose="020B0604020202020204" pitchFamily="34" charset="0"/>
                        <a:buChar char="•"/>
                      </a:pPr>
                      <a:r>
                        <a:rPr lang="en-GB" sz="1400" kern="1200" dirty="0">
                          <a:solidFill>
                            <a:schemeClr val="tx1"/>
                          </a:solidFill>
                          <a:effectLst/>
                          <a:latin typeface="Avenir Next LT Pro" panose="020B0504020202020204" pitchFamily="34" charset="0"/>
                          <a:ea typeface="+mn-ea"/>
                          <a:cs typeface="+mn-cs"/>
                        </a:rPr>
                        <a:t>Looking after the local community, for example through tree planting. </a:t>
                      </a:r>
                    </a:p>
                  </a:txBody>
                  <a:tcPr marL="63500" marR="63500" marT="63500" marB="63500"/>
                </a:tc>
                <a:extLst>
                  <a:ext uri="{0D108BD9-81ED-4DB2-BD59-A6C34878D82A}">
                    <a16:rowId xmlns:a16="http://schemas.microsoft.com/office/drawing/2014/main" val="4208417139"/>
                  </a:ext>
                </a:extLst>
              </a:tr>
              <a:tr h="703246">
                <a:tc>
                  <a:txBody>
                    <a:bodyPr/>
                    <a:lstStyle/>
                    <a:p>
                      <a:pPr>
                        <a:lnSpc>
                          <a:spcPct val="107000"/>
                        </a:lnSpc>
                        <a:spcAft>
                          <a:spcPts val="800"/>
                        </a:spcAft>
                      </a:pPr>
                      <a:r>
                        <a:rPr lang="en-GB" sz="1400" kern="100">
                          <a:effectLst/>
                          <a:latin typeface="Avenir Next LT Pro" panose="020B0504020202020204" pitchFamily="34" charset="0"/>
                          <a:ea typeface="Aptos" panose="020B0004020202020204" pitchFamily="34" charset="0"/>
                          <a:cs typeface="Times New Roman" panose="02020603050405020304" pitchFamily="18" charset="0"/>
                        </a:rPr>
                        <a:t>Create Inclusive Space</a:t>
                      </a:r>
                    </a:p>
                  </a:txBody>
                  <a:tcPr marL="63500" marR="63500" marT="63500" marB="63500"/>
                </a:tc>
                <a:tc vMerge="1">
                  <a:txBody>
                    <a:bodyPr/>
                    <a:lstStyle/>
                    <a:p>
                      <a:pPr>
                        <a:lnSpc>
                          <a:spcPct val="107000"/>
                        </a:lnSpc>
                        <a:spcAft>
                          <a:spcPts val="800"/>
                        </a:spcAft>
                      </a:pPr>
                      <a:endParaRPr lang="en-GB" sz="1100" kern="10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1842667702"/>
                  </a:ext>
                </a:extLst>
              </a:tr>
              <a:tr h="703246">
                <a:tc>
                  <a:txBody>
                    <a:bodyPr/>
                    <a:lstStyle/>
                    <a:p>
                      <a:pPr>
                        <a:lnSpc>
                          <a:spcPct val="107000"/>
                        </a:lnSpc>
                        <a:spcAft>
                          <a:spcPts val="800"/>
                        </a:spcAft>
                      </a:pPr>
                      <a:r>
                        <a:rPr lang="en-GB" sz="1400" kern="100">
                          <a:effectLst/>
                          <a:latin typeface="Avenir Next LT Pro" panose="020B0504020202020204" pitchFamily="34" charset="0"/>
                          <a:ea typeface="Aptos" panose="020B0004020202020204" pitchFamily="34" charset="0"/>
                          <a:cs typeface="Times New Roman" panose="02020603050405020304" pitchFamily="18" charset="0"/>
                        </a:rPr>
                        <a:t>Be Honest</a:t>
                      </a:r>
                    </a:p>
                  </a:txBody>
                  <a:tcPr marL="63500" marR="63500" marT="63500" marB="63500"/>
                </a:tc>
                <a:tc vMerge="1">
                  <a:txBody>
                    <a:bodyPr/>
                    <a:lstStyle/>
                    <a:p>
                      <a:pPr>
                        <a:lnSpc>
                          <a:spcPct val="107000"/>
                        </a:lnSpc>
                        <a:spcAft>
                          <a:spcPts val="800"/>
                        </a:spcAft>
                      </a:pPr>
                      <a:endParaRPr lang="en-GB" sz="1100" kern="10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3933879976"/>
                  </a:ext>
                </a:extLst>
              </a:tr>
              <a:tr h="703246">
                <a:tc>
                  <a:txBody>
                    <a:bodyPr/>
                    <a:lstStyle/>
                    <a:p>
                      <a:pPr>
                        <a:lnSpc>
                          <a:spcPct val="107000"/>
                        </a:lnSpc>
                        <a:spcAft>
                          <a:spcPts val="800"/>
                        </a:spcAft>
                      </a:pPr>
                      <a:r>
                        <a:rPr lang="en-GB" sz="1400" b="1" kern="100" dirty="0">
                          <a:effectLst/>
                          <a:latin typeface="Avenir Next LT Pro" panose="020B0504020202020204" pitchFamily="34" charset="0"/>
                          <a:ea typeface="Aptos" panose="020B0004020202020204" pitchFamily="34" charset="0"/>
                          <a:cs typeface="Times New Roman" panose="02020603050405020304" pitchFamily="18" charset="0"/>
                        </a:rPr>
                        <a:t>Make Cooperation the Norm</a:t>
                      </a:r>
                    </a:p>
                  </a:txBody>
                  <a:tcPr marL="63500" marR="63500" marT="63500" marB="63500"/>
                </a:tc>
                <a:tc vMerge="1">
                  <a:txBody>
                    <a:bodyPr/>
                    <a:lstStyle/>
                    <a:p>
                      <a:pPr>
                        <a:lnSpc>
                          <a:spcPct val="107000"/>
                        </a:lnSpc>
                        <a:spcAft>
                          <a:spcPts val="800"/>
                        </a:spcAft>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2606656707"/>
                  </a:ext>
                </a:extLst>
              </a:tr>
              <a:tr h="703246">
                <a:tc>
                  <a:txBody>
                    <a:bodyPr/>
                    <a:lstStyle/>
                    <a:p>
                      <a:pPr>
                        <a:lnSpc>
                          <a:spcPct val="107000"/>
                        </a:lnSpc>
                        <a:spcAft>
                          <a:spcPts val="800"/>
                        </a:spcAft>
                      </a:pPr>
                      <a:r>
                        <a:rPr lang="en-GB" sz="1400" kern="100" dirty="0">
                          <a:effectLst/>
                          <a:latin typeface="Avenir Next LT Pro" panose="020B0504020202020204" pitchFamily="34" charset="0"/>
                          <a:ea typeface="Aptos" panose="020B0004020202020204" pitchFamily="34" charset="0"/>
                          <a:cs typeface="Times New Roman" panose="02020603050405020304" pitchFamily="18" charset="0"/>
                        </a:rPr>
                        <a:t>Be Open to Scrutiny and Challenge</a:t>
                      </a:r>
                    </a:p>
                  </a:txBody>
                  <a:tcPr marL="63500" marR="63500" marT="63500" marB="63500"/>
                </a:tc>
                <a:tc vMerge="1">
                  <a:txBody>
                    <a:bodyPr/>
                    <a:lstStyle/>
                    <a:p>
                      <a:pPr>
                        <a:lnSpc>
                          <a:spcPct val="107000"/>
                        </a:lnSpc>
                        <a:spcAft>
                          <a:spcPts val="800"/>
                        </a:spcAft>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1099835390"/>
                  </a:ext>
                </a:extLst>
              </a:tr>
            </a:tbl>
          </a:graphicData>
        </a:graphic>
      </p:graphicFrame>
    </p:spTree>
    <p:extLst>
      <p:ext uri="{BB962C8B-B14F-4D97-AF65-F5344CB8AC3E}">
        <p14:creationId xmlns:p14="http://schemas.microsoft.com/office/powerpoint/2010/main" val="4154479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C03A-AFEB-04ED-626B-94A2DFFBDC15}"/>
              </a:ext>
            </a:extLst>
          </p:cNvPr>
          <p:cNvSpPr>
            <a:spLocks noGrp="1"/>
          </p:cNvSpPr>
          <p:nvPr>
            <p:ph type="title"/>
          </p:nvPr>
        </p:nvSpPr>
        <p:spPr/>
        <p:txBody>
          <a:bodyPr/>
          <a:lstStyle/>
          <a:p>
            <a:r>
              <a:rPr lang="en-GB" dirty="0"/>
              <a:t>Feedback from TENT Community</a:t>
            </a:r>
          </a:p>
        </p:txBody>
      </p:sp>
      <p:graphicFrame>
        <p:nvGraphicFramePr>
          <p:cNvPr id="4" name="Content Placeholder 3">
            <a:extLst>
              <a:ext uri="{FF2B5EF4-FFF2-40B4-BE49-F238E27FC236}">
                <a16:creationId xmlns:a16="http://schemas.microsoft.com/office/drawing/2014/main" id="{D786A095-B71E-D51E-92C3-DF739C216CFE}"/>
              </a:ext>
            </a:extLst>
          </p:cNvPr>
          <p:cNvGraphicFramePr>
            <a:graphicFrameLocks noGrp="1"/>
          </p:cNvGraphicFramePr>
          <p:nvPr>
            <p:ph idx="1"/>
            <p:extLst>
              <p:ext uri="{D42A27DB-BD31-4B8C-83A1-F6EECF244321}">
                <p14:modId xmlns:p14="http://schemas.microsoft.com/office/powerpoint/2010/main" val="1630578080"/>
              </p:ext>
            </p:extLst>
          </p:nvPr>
        </p:nvGraphicFramePr>
        <p:xfrm>
          <a:off x="650875" y="1200149"/>
          <a:ext cx="7860608" cy="3516230"/>
        </p:xfrm>
        <a:graphic>
          <a:graphicData uri="http://schemas.openxmlformats.org/drawingml/2006/table">
            <a:tbl>
              <a:tblPr firstRow="1" bandRow="1">
                <a:tableStyleId>{5940675A-B579-460E-94D1-54222C63F5DA}</a:tableStyleId>
              </a:tblPr>
              <a:tblGrid>
                <a:gridCol w="3930304">
                  <a:extLst>
                    <a:ext uri="{9D8B030D-6E8A-4147-A177-3AD203B41FA5}">
                      <a16:colId xmlns:a16="http://schemas.microsoft.com/office/drawing/2014/main" val="346852512"/>
                    </a:ext>
                  </a:extLst>
                </a:gridCol>
                <a:gridCol w="3930304">
                  <a:extLst>
                    <a:ext uri="{9D8B030D-6E8A-4147-A177-3AD203B41FA5}">
                      <a16:colId xmlns:a16="http://schemas.microsoft.com/office/drawing/2014/main" val="4075579695"/>
                    </a:ext>
                  </a:extLst>
                </a:gridCol>
              </a:tblGrid>
              <a:tr h="703246">
                <a:tc>
                  <a:txBody>
                    <a:bodyPr/>
                    <a:lstStyle/>
                    <a:p>
                      <a:pPr>
                        <a:lnSpc>
                          <a:spcPct val="107000"/>
                        </a:lnSpc>
                        <a:spcAft>
                          <a:spcPts val="800"/>
                        </a:spcAft>
                      </a:pPr>
                      <a:r>
                        <a:rPr lang="en-GB" sz="1400" b="0" kern="100" dirty="0">
                          <a:effectLst/>
                          <a:latin typeface="Avenir Next LT Pro" panose="020B0504020202020204" pitchFamily="34" charset="0"/>
                          <a:ea typeface="Aptos" panose="020B0004020202020204" pitchFamily="34" charset="0"/>
                          <a:cs typeface="Times New Roman" panose="02020603050405020304" pitchFamily="18" charset="0"/>
                        </a:rPr>
                        <a:t>Respect Feelings</a:t>
                      </a:r>
                    </a:p>
                  </a:txBody>
                  <a:tcPr marL="63500" marR="63500" marT="63500" marB="63500"/>
                </a:tc>
                <a:tc rowSpan="5">
                  <a:txBody>
                    <a:bodyPr/>
                    <a:lstStyle/>
                    <a:p>
                      <a:pPr marL="285750" lvl="0" indent="-285750">
                        <a:buFont typeface="Arial" panose="020B0604020202020204" pitchFamily="34" charset="0"/>
                        <a:buChar char="•"/>
                      </a:pPr>
                      <a:r>
                        <a:rPr lang="en-GB" sz="1400" kern="100" dirty="0">
                          <a:effectLst/>
                          <a:latin typeface="Avenir Next LT Pro" panose="020B0504020202020204" pitchFamily="34" charset="0"/>
                          <a:ea typeface="Aptos" panose="020B0004020202020204" pitchFamily="34" charset="0"/>
                          <a:cs typeface="Times New Roman" panose="02020603050405020304" pitchFamily="18" charset="0"/>
                        </a:rPr>
                        <a:t>Learning how to argue without escalating conflict.</a:t>
                      </a:r>
                    </a:p>
                    <a:p>
                      <a:pPr marL="285750" lvl="0" indent="-285750">
                        <a:buFont typeface="Arial" panose="020B0604020202020204" pitchFamily="34" charset="0"/>
                        <a:buChar char="•"/>
                      </a:pPr>
                      <a:r>
                        <a:rPr lang="en-GB" sz="1400" kern="100" dirty="0">
                          <a:effectLst/>
                          <a:latin typeface="Avenir Next LT Pro" panose="020B0504020202020204" pitchFamily="34" charset="0"/>
                          <a:ea typeface="Aptos" panose="020B0004020202020204" pitchFamily="34" charset="0"/>
                          <a:cs typeface="Times New Roman" panose="02020603050405020304" pitchFamily="18" charset="0"/>
                        </a:rPr>
                        <a:t>Approaching relations with the assumption that everyone has general good will towards each other.</a:t>
                      </a:r>
                    </a:p>
                    <a:p>
                      <a:pPr marL="285750" lvl="0" indent="-285750">
                        <a:buFont typeface="Arial" panose="020B0604020202020204" pitchFamily="34" charset="0"/>
                        <a:buChar char="•"/>
                      </a:pPr>
                      <a:r>
                        <a:rPr lang="en-GB" sz="1400" kern="100" dirty="0">
                          <a:effectLst/>
                          <a:latin typeface="Avenir Next LT Pro" panose="020B0504020202020204" pitchFamily="34" charset="0"/>
                          <a:ea typeface="Aptos" panose="020B0004020202020204" pitchFamily="34" charset="0"/>
                          <a:cs typeface="Times New Roman" panose="02020603050405020304" pitchFamily="18" charset="0"/>
                        </a:rPr>
                        <a:t>Recognising that the existence of structural inequalities means different people can have different perspectives.</a:t>
                      </a:r>
                    </a:p>
                    <a:p>
                      <a:pPr marL="285750" lvl="0" indent="-285750">
                        <a:buFont typeface="Arial" panose="020B0604020202020204" pitchFamily="34" charset="0"/>
                        <a:buChar char="•"/>
                      </a:pPr>
                      <a:r>
                        <a:rPr lang="en-GB" sz="1400" kern="100" dirty="0">
                          <a:effectLst/>
                          <a:latin typeface="Avenir Next LT Pro" panose="020B0504020202020204" pitchFamily="34" charset="0"/>
                          <a:ea typeface="Aptos" panose="020B0004020202020204" pitchFamily="34" charset="0"/>
                          <a:cs typeface="Times New Roman" panose="02020603050405020304" pitchFamily="18" charset="0"/>
                        </a:rPr>
                        <a:t>Managing expectations and building resilience, whilst being aware of the potential consequences on others when exercising voice.</a:t>
                      </a:r>
                    </a:p>
                    <a:p>
                      <a:pPr marL="285750" lvl="0" indent="-285750">
                        <a:buFont typeface="Arial" panose="020B0604020202020204" pitchFamily="34" charset="0"/>
                        <a:buChar char="•"/>
                      </a:pPr>
                      <a:r>
                        <a:rPr lang="en-GB" sz="1400" kern="100" dirty="0">
                          <a:effectLst/>
                          <a:latin typeface="Avenir Next LT Pro" panose="020B0504020202020204" pitchFamily="34" charset="0"/>
                          <a:ea typeface="Aptos" panose="020B0004020202020204" pitchFamily="34" charset="0"/>
                          <a:cs typeface="Times New Roman" panose="02020603050405020304" pitchFamily="18" charset="0"/>
                        </a:rPr>
                        <a:t>Agreeing ways to check in to ensure everyone is encouraged to express challenge or suggest change.</a:t>
                      </a:r>
                    </a:p>
                  </a:txBody>
                  <a:tcPr marL="63500" marR="63500" marT="63500" marB="63500"/>
                </a:tc>
                <a:extLst>
                  <a:ext uri="{0D108BD9-81ED-4DB2-BD59-A6C34878D82A}">
                    <a16:rowId xmlns:a16="http://schemas.microsoft.com/office/drawing/2014/main" val="4208417139"/>
                  </a:ext>
                </a:extLst>
              </a:tr>
              <a:tr h="703246">
                <a:tc>
                  <a:txBody>
                    <a:bodyPr/>
                    <a:lstStyle/>
                    <a:p>
                      <a:pPr>
                        <a:lnSpc>
                          <a:spcPct val="107000"/>
                        </a:lnSpc>
                        <a:spcAft>
                          <a:spcPts val="800"/>
                        </a:spcAft>
                      </a:pPr>
                      <a:r>
                        <a:rPr lang="en-GB" sz="1400" kern="100">
                          <a:effectLst/>
                          <a:latin typeface="Avenir Next LT Pro" panose="020B0504020202020204" pitchFamily="34" charset="0"/>
                          <a:ea typeface="Aptos" panose="020B0004020202020204" pitchFamily="34" charset="0"/>
                          <a:cs typeface="Times New Roman" panose="02020603050405020304" pitchFamily="18" charset="0"/>
                        </a:rPr>
                        <a:t>Create Inclusive Space</a:t>
                      </a:r>
                    </a:p>
                  </a:txBody>
                  <a:tcPr marL="63500" marR="63500" marT="63500" marB="63500"/>
                </a:tc>
                <a:tc vMerge="1">
                  <a:txBody>
                    <a:bodyPr/>
                    <a:lstStyle/>
                    <a:p>
                      <a:pPr>
                        <a:lnSpc>
                          <a:spcPct val="107000"/>
                        </a:lnSpc>
                        <a:spcAft>
                          <a:spcPts val="800"/>
                        </a:spcAft>
                      </a:pPr>
                      <a:endParaRPr lang="en-GB" sz="1100" kern="10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1842667702"/>
                  </a:ext>
                </a:extLst>
              </a:tr>
              <a:tr h="703246">
                <a:tc>
                  <a:txBody>
                    <a:bodyPr/>
                    <a:lstStyle/>
                    <a:p>
                      <a:pPr>
                        <a:lnSpc>
                          <a:spcPct val="107000"/>
                        </a:lnSpc>
                        <a:spcAft>
                          <a:spcPts val="800"/>
                        </a:spcAft>
                      </a:pPr>
                      <a:r>
                        <a:rPr lang="en-GB" sz="1400" kern="100">
                          <a:effectLst/>
                          <a:latin typeface="Avenir Next LT Pro" panose="020B0504020202020204" pitchFamily="34" charset="0"/>
                          <a:ea typeface="Aptos" panose="020B0004020202020204" pitchFamily="34" charset="0"/>
                          <a:cs typeface="Times New Roman" panose="02020603050405020304" pitchFamily="18" charset="0"/>
                        </a:rPr>
                        <a:t>Be Honest</a:t>
                      </a:r>
                    </a:p>
                  </a:txBody>
                  <a:tcPr marL="63500" marR="63500" marT="63500" marB="63500"/>
                </a:tc>
                <a:tc vMerge="1">
                  <a:txBody>
                    <a:bodyPr/>
                    <a:lstStyle/>
                    <a:p>
                      <a:pPr>
                        <a:lnSpc>
                          <a:spcPct val="107000"/>
                        </a:lnSpc>
                        <a:spcAft>
                          <a:spcPts val="800"/>
                        </a:spcAft>
                      </a:pPr>
                      <a:endParaRPr lang="en-GB" sz="1100" kern="10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3933879976"/>
                  </a:ext>
                </a:extLst>
              </a:tr>
              <a:tr h="703246">
                <a:tc>
                  <a:txBody>
                    <a:bodyPr/>
                    <a:lstStyle/>
                    <a:p>
                      <a:pPr>
                        <a:lnSpc>
                          <a:spcPct val="107000"/>
                        </a:lnSpc>
                        <a:spcAft>
                          <a:spcPts val="800"/>
                        </a:spcAft>
                      </a:pPr>
                      <a:r>
                        <a:rPr lang="en-GB" sz="1400" kern="100" dirty="0">
                          <a:effectLst/>
                          <a:latin typeface="Avenir Next LT Pro" panose="020B0504020202020204" pitchFamily="34" charset="0"/>
                          <a:ea typeface="Aptos" panose="020B0004020202020204" pitchFamily="34" charset="0"/>
                          <a:cs typeface="Times New Roman" panose="02020603050405020304" pitchFamily="18" charset="0"/>
                        </a:rPr>
                        <a:t>Make Cooperation the Norm</a:t>
                      </a:r>
                    </a:p>
                  </a:txBody>
                  <a:tcPr marL="63500" marR="63500" marT="63500" marB="63500"/>
                </a:tc>
                <a:tc vMerge="1">
                  <a:txBody>
                    <a:bodyPr/>
                    <a:lstStyle/>
                    <a:p>
                      <a:pPr>
                        <a:lnSpc>
                          <a:spcPct val="107000"/>
                        </a:lnSpc>
                        <a:spcAft>
                          <a:spcPts val="800"/>
                        </a:spcAft>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2606656707"/>
                  </a:ext>
                </a:extLst>
              </a:tr>
              <a:tr h="703246">
                <a:tc>
                  <a:txBody>
                    <a:bodyPr/>
                    <a:lstStyle/>
                    <a:p>
                      <a:pPr>
                        <a:lnSpc>
                          <a:spcPct val="107000"/>
                        </a:lnSpc>
                        <a:spcAft>
                          <a:spcPts val="800"/>
                        </a:spcAft>
                      </a:pPr>
                      <a:r>
                        <a:rPr lang="en-GB" sz="1400" b="1" kern="100" dirty="0">
                          <a:effectLst/>
                          <a:latin typeface="Avenir Next LT Pro" panose="020B0504020202020204" pitchFamily="34" charset="0"/>
                          <a:ea typeface="Aptos" panose="020B0004020202020204" pitchFamily="34" charset="0"/>
                          <a:cs typeface="Times New Roman" panose="02020603050405020304" pitchFamily="18" charset="0"/>
                        </a:rPr>
                        <a:t>Be Open to Scrutiny and Challenge</a:t>
                      </a:r>
                    </a:p>
                  </a:txBody>
                  <a:tcPr marL="63500" marR="63500" marT="63500" marB="63500"/>
                </a:tc>
                <a:tc vMerge="1">
                  <a:txBody>
                    <a:bodyPr/>
                    <a:lstStyle/>
                    <a:p>
                      <a:pPr>
                        <a:lnSpc>
                          <a:spcPct val="107000"/>
                        </a:lnSpc>
                        <a:spcAft>
                          <a:spcPts val="800"/>
                        </a:spcAft>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1099835390"/>
                  </a:ext>
                </a:extLst>
              </a:tr>
            </a:tbl>
          </a:graphicData>
        </a:graphic>
      </p:graphicFrame>
    </p:spTree>
    <p:extLst>
      <p:ext uri="{BB962C8B-B14F-4D97-AF65-F5344CB8AC3E}">
        <p14:creationId xmlns:p14="http://schemas.microsoft.com/office/powerpoint/2010/main" val="2169153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2CB80-7ED3-0D59-FBD7-9B70B05354B0}"/>
              </a:ext>
            </a:extLst>
          </p:cNvPr>
          <p:cNvSpPr>
            <a:spLocks noGrp="1"/>
          </p:cNvSpPr>
          <p:nvPr>
            <p:ph type="title"/>
          </p:nvPr>
        </p:nvSpPr>
        <p:spPr/>
        <p:txBody>
          <a:bodyPr/>
          <a:lstStyle/>
          <a:p>
            <a:r>
              <a:rPr lang="en-GB" dirty="0"/>
              <a:t>Complex, Inter-Connected and Inter-Dependent Relationships</a:t>
            </a:r>
          </a:p>
        </p:txBody>
      </p:sp>
      <p:graphicFrame>
        <p:nvGraphicFramePr>
          <p:cNvPr id="4" name="Diagram 3">
            <a:extLst>
              <a:ext uri="{FF2B5EF4-FFF2-40B4-BE49-F238E27FC236}">
                <a16:creationId xmlns:a16="http://schemas.microsoft.com/office/drawing/2014/main" id="{5DEAC925-0700-85A6-857A-F1B6083DF317}"/>
              </a:ext>
            </a:extLst>
          </p:cNvPr>
          <p:cNvGraphicFramePr/>
          <p:nvPr>
            <p:extLst>
              <p:ext uri="{D42A27DB-BD31-4B8C-83A1-F6EECF244321}">
                <p14:modId xmlns:p14="http://schemas.microsoft.com/office/powerpoint/2010/main" val="3524086716"/>
              </p:ext>
            </p:extLst>
          </p:nvPr>
        </p:nvGraphicFramePr>
        <p:xfrm>
          <a:off x="1524000" y="85163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471E9F0A-F7C2-D1F5-5300-5430A21E1FC2}"/>
              </a:ext>
            </a:extLst>
          </p:cNvPr>
          <p:cNvPicPr>
            <a:picLocks noChangeAspect="1"/>
          </p:cNvPicPr>
          <p:nvPr/>
        </p:nvPicPr>
        <p:blipFill>
          <a:blip r:embed="rId8"/>
          <a:stretch>
            <a:fillRect/>
          </a:stretch>
        </p:blipFill>
        <p:spPr>
          <a:xfrm>
            <a:off x="7363146" y="1054611"/>
            <a:ext cx="1191619" cy="2082344"/>
          </a:xfrm>
          <a:prstGeom prst="rect">
            <a:avLst/>
          </a:prstGeom>
        </p:spPr>
      </p:pic>
      <p:pic>
        <p:nvPicPr>
          <p:cNvPr id="9" name="Picture 8">
            <a:extLst>
              <a:ext uri="{FF2B5EF4-FFF2-40B4-BE49-F238E27FC236}">
                <a16:creationId xmlns:a16="http://schemas.microsoft.com/office/drawing/2014/main" id="{6167EE87-8B7F-FA61-7222-97F64285663D}"/>
              </a:ext>
            </a:extLst>
          </p:cNvPr>
          <p:cNvPicPr>
            <a:picLocks noChangeAspect="1"/>
          </p:cNvPicPr>
          <p:nvPr/>
        </p:nvPicPr>
        <p:blipFill>
          <a:blip r:embed="rId9"/>
          <a:stretch>
            <a:fillRect/>
          </a:stretch>
        </p:blipFill>
        <p:spPr>
          <a:xfrm>
            <a:off x="316144" y="1159277"/>
            <a:ext cx="2085798" cy="1198224"/>
          </a:xfrm>
          <a:prstGeom prst="rect">
            <a:avLst/>
          </a:prstGeom>
        </p:spPr>
      </p:pic>
      <p:pic>
        <p:nvPicPr>
          <p:cNvPr id="10" name="Picture 9">
            <a:extLst>
              <a:ext uri="{FF2B5EF4-FFF2-40B4-BE49-F238E27FC236}">
                <a16:creationId xmlns:a16="http://schemas.microsoft.com/office/drawing/2014/main" id="{B18153F3-2393-3D64-FD2B-1DEA6368CAF2}"/>
              </a:ext>
            </a:extLst>
          </p:cNvPr>
          <p:cNvPicPr>
            <a:picLocks noChangeAspect="1"/>
          </p:cNvPicPr>
          <p:nvPr/>
        </p:nvPicPr>
        <p:blipFill>
          <a:blip r:embed="rId10"/>
          <a:stretch>
            <a:fillRect/>
          </a:stretch>
        </p:blipFill>
        <p:spPr>
          <a:xfrm>
            <a:off x="316144" y="3421294"/>
            <a:ext cx="2091701" cy="1289405"/>
          </a:xfrm>
          <a:prstGeom prst="rect">
            <a:avLst/>
          </a:prstGeom>
        </p:spPr>
      </p:pic>
    </p:spTree>
    <p:extLst>
      <p:ext uri="{BB962C8B-B14F-4D97-AF65-F5344CB8AC3E}">
        <p14:creationId xmlns:p14="http://schemas.microsoft.com/office/powerpoint/2010/main" val="2698954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59713-1037-725D-0295-DBA3678CB190}"/>
              </a:ext>
            </a:extLst>
          </p:cNvPr>
          <p:cNvSpPr>
            <a:spLocks noGrp="1"/>
          </p:cNvSpPr>
          <p:nvPr>
            <p:ph type="ctrTitle"/>
          </p:nvPr>
        </p:nvSpPr>
        <p:spPr/>
        <p:txBody>
          <a:bodyPr/>
          <a:lstStyle/>
          <a:p>
            <a:r>
              <a:rPr lang="en-GB" dirty="0"/>
              <a:t>Family Forum for Social Inclusion</a:t>
            </a:r>
          </a:p>
        </p:txBody>
      </p:sp>
    </p:spTree>
    <p:extLst>
      <p:ext uri="{BB962C8B-B14F-4D97-AF65-F5344CB8AC3E}">
        <p14:creationId xmlns:p14="http://schemas.microsoft.com/office/powerpoint/2010/main" val="2572677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75360-C7D9-13FA-C8E2-EE26302055AB}"/>
              </a:ext>
            </a:extLst>
          </p:cNvPr>
          <p:cNvSpPr>
            <a:spLocks noGrp="1"/>
          </p:cNvSpPr>
          <p:nvPr>
            <p:ph type="title"/>
          </p:nvPr>
        </p:nvSpPr>
        <p:spPr>
          <a:xfrm>
            <a:off x="650127" y="121296"/>
            <a:ext cx="6384680" cy="642468"/>
          </a:xfrm>
        </p:spPr>
        <p:txBody>
          <a:bodyPr anchor="b">
            <a:normAutofit/>
          </a:bodyPr>
          <a:lstStyle/>
          <a:p>
            <a:r>
              <a:rPr lang="en-GB" dirty="0"/>
              <a:t>Research Journey: In Theory</a:t>
            </a:r>
          </a:p>
        </p:txBody>
      </p:sp>
      <p:pic>
        <p:nvPicPr>
          <p:cNvPr id="4" name="Picture 3">
            <a:extLst>
              <a:ext uri="{FF2B5EF4-FFF2-40B4-BE49-F238E27FC236}">
                <a16:creationId xmlns:a16="http://schemas.microsoft.com/office/drawing/2014/main" id="{12715D6F-D884-B6B4-B99D-11A9EB4E0262}"/>
              </a:ext>
            </a:extLst>
          </p:cNvPr>
          <p:cNvPicPr>
            <a:picLocks noChangeAspect="1"/>
          </p:cNvPicPr>
          <p:nvPr/>
        </p:nvPicPr>
        <p:blipFill>
          <a:blip r:embed="rId2"/>
          <a:stretch>
            <a:fillRect/>
          </a:stretch>
        </p:blipFill>
        <p:spPr>
          <a:xfrm>
            <a:off x="708756" y="1003778"/>
            <a:ext cx="7114156" cy="3948355"/>
          </a:xfrm>
          <a:prstGeom prst="rect">
            <a:avLst/>
          </a:prstGeom>
          <a:noFill/>
        </p:spPr>
      </p:pic>
    </p:spTree>
    <p:extLst>
      <p:ext uri="{BB962C8B-B14F-4D97-AF65-F5344CB8AC3E}">
        <p14:creationId xmlns:p14="http://schemas.microsoft.com/office/powerpoint/2010/main" val="1705794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CC29294-DA84-BC4A-AF82-9C8543ED1F6E}"/>
              </a:ext>
            </a:extLst>
          </p:cNvPr>
          <p:cNvSpPr>
            <a:spLocks noGrp="1"/>
          </p:cNvSpPr>
          <p:nvPr>
            <p:ph type="title"/>
          </p:nvPr>
        </p:nvSpPr>
        <p:spPr>
          <a:xfrm>
            <a:off x="650127" y="121296"/>
            <a:ext cx="6384680" cy="642468"/>
          </a:xfrm>
        </p:spPr>
        <p:txBody>
          <a:bodyPr/>
          <a:lstStyle/>
          <a:p>
            <a:r>
              <a:rPr lang="en-US" dirty="0"/>
              <a:t>Contents </a:t>
            </a:r>
          </a:p>
        </p:txBody>
      </p:sp>
      <p:sp>
        <p:nvSpPr>
          <p:cNvPr id="9" name="Content Placeholder 2">
            <a:extLst>
              <a:ext uri="{FF2B5EF4-FFF2-40B4-BE49-F238E27FC236}">
                <a16:creationId xmlns:a16="http://schemas.microsoft.com/office/drawing/2014/main" id="{CDA3D11A-B9DF-D701-4E3E-DF31914837A0}"/>
              </a:ext>
            </a:extLst>
          </p:cNvPr>
          <p:cNvSpPr>
            <a:spLocks noGrp="1"/>
          </p:cNvSpPr>
          <p:nvPr>
            <p:ph idx="1"/>
          </p:nvPr>
        </p:nvSpPr>
        <p:spPr>
          <a:xfrm>
            <a:off x="650127" y="1200151"/>
            <a:ext cx="6384680" cy="3394472"/>
          </a:xfrm>
        </p:spPr>
        <p:txBody>
          <a:bodyPr/>
          <a:lstStyle/>
          <a:p>
            <a:pPr marL="0" indent="0">
              <a:buNone/>
            </a:pPr>
            <a:endParaRPr lang="en-GB" dirty="0"/>
          </a:p>
          <a:p>
            <a:pPr marL="0" indent="0">
              <a:buNone/>
            </a:pPr>
            <a:r>
              <a:rPr lang="en-GB" dirty="0"/>
              <a:t>Background</a:t>
            </a:r>
          </a:p>
          <a:p>
            <a:pPr marL="0" indent="0">
              <a:buNone/>
            </a:pPr>
            <a:endParaRPr lang="en-GB" dirty="0"/>
          </a:p>
          <a:p>
            <a:pPr marL="0" indent="0">
              <a:buNone/>
            </a:pPr>
            <a:r>
              <a:rPr lang="en-GB" dirty="0"/>
              <a:t>Relational Wealth Building</a:t>
            </a:r>
          </a:p>
          <a:p>
            <a:pPr marL="0" indent="0">
              <a:buNone/>
            </a:pPr>
            <a:endParaRPr lang="en-GB" dirty="0"/>
          </a:p>
          <a:p>
            <a:pPr marL="0" indent="0">
              <a:buNone/>
            </a:pPr>
            <a:r>
              <a:rPr lang="en-GB" dirty="0"/>
              <a:t>The Research Journey</a:t>
            </a:r>
          </a:p>
          <a:p>
            <a:pPr marL="0" indent="0">
              <a:buNone/>
            </a:pPr>
            <a:endParaRPr lang="en-GB" dirty="0"/>
          </a:p>
          <a:p>
            <a:pPr marL="0" indent="0">
              <a:buNone/>
            </a:pPr>
            <a:r>
              <a:rPr lang="en-GB" dirty="0"/>
              <a:t>Creative Workshop</a:t>
            </a:r>
          </a:p>
          <a:p>
            <a:pPr marL="0" indent="0">
              <a:buNone/>
            </a:pPr>
            <a:endParaRPr lang="en-GB" dirty="0"/>
          </a:p>
          <a:p>
            <a:pPr marL="0" indent="0">
              <a:buNone/>
            </a:pPr>
            <a:endParaRPr lang="en-GB" dirty="0"/>
          </a:p>
          <a:p>
            <a:pPr marL="0" indent="0">
              <a:buNone/>
            </a:pPr>
            <a:endParaRPr lang="en-GB" dirty="0"/>
          </a:p>
          <a:p>
            <a:pPr marL="0" indent="0">
              <a:buNone/>
            </a:pPr>
            <a:r>
              <a:rPr lang="en-GB" dirty="0"/>
              <a:t> </a:t>
            </a:r>
            <a:endParaRPr lang="en-US" dirty="0"/>
          </a:p>
        </p:txBody>
      </p:sp>
    </p:spTree>
    <p:extLst>
      <p:ext uri="{BB962C8B-B14F-4D97-AF65-F5344CB8AC3E}">
        <p14:creationId xmlns:p14="http://schemas.microsoft.com/office/powerpoint/2010/main" val="1406728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75360-C7D9-13FA-C8E2-EE26302055AB}"/>
              </a:ext>
            </a:extLst>
          </p:cNvPr>
          <p:cNvSpPr>
            <a:spLocks noGrp="1"/>
          </p:cNvSpPr>
          <p:nvPr>
            <p:ph type="title"/>
          </p:nvPr>
        </p:nvSpPr>
        <p:spPr>
          <a:xfrm>
            <a:off x="650127" y="121296"/>
            <a:ext cx="6384680" cy="642468"/>
          </a:xfrm>
        </p:spPr>
        <p:txBody>
          <a:bodyPr anchor="b">
            <a:normAutofit/>
          </a:bodyPr>
          <a:lstStyle/>
          <a:p>
            <a:r>
              <a:rPr lang="en-GB"/>
              <a:t>Research Journey: </a:t>
            </a:r>
            <a:r>
              <a:rPr lang="en-GB" dirty="0"/>
              <a:t>The Reality</a:t>
            </a:r>
          </a:p>
        </p:txBody>
      </p:sp>
      <p:pic>
        <p:nvPicPr>
          <p:cNvPr id="5" name="Picture 4" descr="A map of a road with text&#10;&#10;AI-generated content may be incorrect.">
            <a:extLst>
              <a:ext uri="{FF2B5EF4-FFF2-40B4-BE49-F238E27FC236}">
                <a16:creationId xmlns:a16="http://schemas.microsoft.com/office/drawing/2014/main" id="{B592375D-C7D9-77F3-048D-7C4EA03577F1}"/>
              </a:ext>
            </a:extLst>
          </p:cNvPr>
          <p:cNvPicPr>
            <a:picLocks noChangeAspect="1"/>
          </p:cNvPicPr>
          <p:nvPr/>
        </p:nvPicPr>
        <p:blipFill>
          <a:blip r:embed="rId2"/>
          <a:stretch>
            <a:fillRect/>
          </a:stretch>
        </p:blipFill>
        <p:spPr>
          <a:xfrm>
            <a:off x="1666676" y="973322"/>
            <a:ext cx="5368131" cy="3999257"/>
          </a:xfrm>
          <a:prstGeom prst="rect">
            <a:avLst/>
          </a:prstGeom>
          <a:noFill/>
        </p:spPr>
      </p:pic>
    </p:spTree>
    <p:extLst>
      <p:ext uri="{BB962C8B-B14F-4D97-AF65-F5344CB8AC3E}">
        <p14:creationId xmlns:p14="http://schemas.microsoft.com/office/powerpoint/2010/main" val="9619180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FB1F1-B2C7-A7C0-07C5-0DABBE44946B}"/>
              </a:ext>
            </a:extLst>
          </p:cNvPr>
          <p:cNvSpPr>
            <a:spLocks noGrp="1"/>
          </p:cNvSpPr>
          <p:nvPr>
            <p:ph type="title"/>
          </p:nvPr>
        </p:nvSpPr>
        <p:spPr/>
        <p:txBody>
          <a:bodyPr/>
          <a:lstStyle/>
          <a:p>
            <a:r>
              <a:rPr lang="en-GB" dirty="0"/>
              <a:t>The Family Forum Team</a:t>
            </a:r>
          </a:p>
        </p:txBody>
      </p:sp>
      <p:graphicFrame>
        <p:nvGraphicFramePr>
          <p:cNvPr id="4" name="Diagram 3">
            <a:extLst>
              <a:ext uri="{FF2B5EF4-FFF2-40B4-BE49-F238E27FC236}">
                <a16:creationId xmlns:a16="http://schemas.microsoft.com/office/drawing/2014/main" id="{97C83A33-9F8C-2AA5-FED1-CF9E05964203}"/>
              </a:ext>
            </a:extLst>
          </p:cNvPr>
          <p:cNvGraphicFramePr/>
          <p:nvPr>
            <p:extLst>
              <p:ext uri="{D42A27DB-BD31-4B8C-83A1-F6EECF244321}">
                <p14:modId xmlns:p14="http://schemas.microsoft.com/office/powerpoint/2010/main" val="2670141924"/>
              </p:ext>
            </p:extLst>
          </p:nvPr>
        </p:nvGraphicFramePr>
        <p:xfrm>
          <a:off x="1524000" y="1292535"/>
          <a:ext cx="5729323" cy="36549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3B3B0A85-F423-257C-852B-8F4C207BFFC9}"/>
              </a:ext>
            </a:extLst>
          </p:cNvPr>
          <p:cNvPicPr>
            <a:picLocks noChangeAspect="1"/>
          </p:cNvPicPr>
          <p:nvPr/>
        </p:nvPicPr>
        <p:blipFill>
          <a:blip r:embed="rId8"/>
          <a:srcRect l="5371" t="3810" r="5350" b="20869"/>
          <a:stretch/>
        </p:blipFill>
        <p:spPr>
          <a:xfrm>
            <a:off x="7448764" y="1048514"/>
            <a:ext cx="1356797" cy="862479"/>
          </a:xfrm>
          <a:prstGeom prst="rect">
            <a:avLst/>
          </a:prstGeom>
        </p:spPr>
      </p:pic>
      <p:pic>
        <p:nvPicPr>
          <p:cNvPr id="8" name="Picture 7">
            <a:extLst>
              <a:ext uri="{FF2B5EF4-FFF2-40B4-BE49-F238E27FC236}">
                <a16:creationId xmlns:a16="http://schemas.microsoft.com/office/drawing/2014/main" id="{EB8174D4-2619-BC05-ABCB-CAD9E0F2CE4D}"/>
              </a:ext>
            </a:extLst>
          </p:cNvPr>
          <p:cNvPicPr>
            <a:picLocks noChangeAspect="1"/>
          </p:cNvPicPr>
          <p:nvPr/>
        </p:nvPicPr>
        <p:blipFill>
          <a:blip r:embed="rId9"/>
          <a:stretch>
            <a:fillRect/>
          </a:stretch>
        </p:blipFill>
        <p:spPr>
          <a:xfrm>
            <a:off x="251521" y="949513"/>
            <a:ext cx="1639155" cy="938760"/>
          </a:xfrm>
          <a:prstGeom prst="rect">
            <a:avLst/>
          </a:prstGeom>
        </p:spPr>
      </p:pic>
      <p:pic>
        <p:nvPicPr>
          <p:cNvPr id="10" name="Picture 9">
            <a:extLst>
              <a:ext uri="{FF2B5EF4-FFF2-40B4-BE49-F238E27FC236}">
                <a16:creationId xmlns:a16="http://schemas.microsoft.com/office/drawing/2014/main" id="{0F63AD9A-9C32-79AE-E977-72BC183B5C10}"/>
              </a:ext>
            </a:extLst>
          </p:cNvPr>
          <p:cNvPicPr>
            <a:picLocks noChangeAspect="1"/>
          </p:cNvPicPr>
          <p:nvPr/>
        </p:nvPicPr>
        <p:blipFill>
          <a:blip r:embed="rId10"/>
          <a:stretch>
            <a:fillRect/>
          </a:stretch>
        </p:blipFill>
        <p:spPr>
          <a:xfrm>
            <a:off x="208062" y="3783165"/>
            <a:ext cx="1682614" cy="1114314"/>
          </a:xfrm>
          <a:prstGeom prst="rect">
            <a:avLst/>
          </a:prstGeom>
        </p:spPr>
      </p:pic>
      <p:pic>
        <p:nvPicPr>
          <p:cNvPr id="12" name="Picture 11">
            <a:extLst>
              <a:ext uri="{FF2B5EF4-FFF2-40B4-BE49-F238E27FC236}">
                <a16:creationId xmlns:a16="http://schemas.microsoft.com/office/drawing/2014/main" id="{3B4400DC-E51F-BBFB-F14B-E7FE4426506A}"/>
              </a:ext>
            </a:extLst>
          </p:cNvPr>
          <p:cNvPicPr>
            <a:picLocks noChangeAspect="1"/>
          </p:cNvPicPr>
          <p:nvPr/>
        </p:nvPicPr>
        <p:blipFill>
          <a:blip r:embed="rId11"/>
          <a:stretch>
            <a:fillRect/>
          </a:stretch>
        </p:blipFill>
        <p:spPr>
          <a:xfrm>
            <a:off x="6759511" y="3752994"/>
            <a:ext cx="2046049" cy="1158655"/>
          </a:xfrm>
          <a:prstGeom prst="rect">
            <a:avLst/>
          </a:prstGeom>
        </p:spPr>
      </p:pic>
      <p:pic>
        <p:nvPicPr>
          <p:cNvPr id="18" name="Picture 17">
            <a:extLst>
              <a:ext uri="{FF2B5EF4-FFF2-40B4-BE49-F238E27FC236}">
                <a16:creationId xmlns:a16="http://schemas.microsoft.com/office/drawing/2014/main" id="{4B62004D-9ABB-BDEF-D678-BE8E5568EEE8}"/>
              </a:ext>
            </a:extLst>
          </p:cNvPr>
          <p:cNvPicPr>
            <a:picLocks noChangeAspect="1"/>
          </p:cNvPicPr>
          <p:nvPr/>
        </p:nvPicPr>
        <p:blipFill>
          <a:blip r:embed="rId12"/>
          <a:stretch>
            <a:fillRect/>
          </a:stretch>
        </p:blipFill>
        <p:spPr>
          <a:xfrm>
            <a:off x="7443775" y="1910993"/>
            <a:ext cx="1365993" cy="979523"/>
          </a:xfrm>
          <a:prstGeom prst="rect">
            <a:avLst/>
          </a:prstGeom>
        </p:spPr>
      </p:pic>
      <p:pic>
        <p:nvPicPr>
          <p:cNvPr id="20" name="Picture 19">
            <a:extLst>
              <a:ext uri="{FF2B5EF4-FFF2-40B4-BE49-F238E27FC236}">
                <a16:creationId xmlns:a16="http://schemas.microsoft.com/office/drawing/2014/main" id="{DEB4090C-2917-ECC6-9788-6261BBAE4D84}"/>
              </a:ext>
            </a:extLst>
          </p:cNvPr>
          <p:cNvPicPr>
            <a:picLocks noChangeAspect="1"/>
          </p:cNvPicPr>
          <p:nvPr/>
        </p:nvPicPr>
        <p:blipFill>
          <a:blip r:embed="rId13"/>
          <a:srcRect r="51454"/>
          <a:stretch/>
        </p:blipFill>
        <p:spPr>
          <a:xfrm>
            <a:off x="6824903" y="1048515"/>
            <a:ext cx="664958" cy="1842002"/>
          </a:xfrm>
          <a:prstGeom prst="rect">
            <a:avLst/>
          </a:prstGeom>
        </p:spPr>
      </p:pic>
      <p:pic>
        <p:nvPicPr>
          <p:cNvPr id="22" name="Picture 21">
            <a:extLst>
              <a:ext uri="{FF2B5EF4-FFF2-40B4-BE49-F238E27FC236}">
                <a16:creationId xmlns:a16="http://schemas.microsoft.com/office/drawing/2014/main" id="{20932147-A832-0CD4-202E-DE2291CAD7C9}"/>
              </a:ext>
            </a:extLst>
          </p:cNvPr>
          <p:cNvPicPr>
            <a:picLocks noChangeAspect="1"/>
          </p:cNvPicPr>
          <p:nvPr/>
        </p:nvPicPr>
        <p:blipFill>
          <a:blip r:embed="rId14"/>
          <a:srcRect b="30465"/>
          <a:stretch/>
        </p:blipFill>
        <p:spPr>
          <a:xfrm>
            <a:off x="239302" y="2000338"/>
            <a:ext cx="1651374" cy="1594466"/>
          </a:xfrm>
          <a:prstGeom prst="rect">
            <a:avLst/>
          </a:prstGeom>
        </p:spPr>
      </p:pic>
    </p:spTree>
    <p:extLst>
      <p:ext uri="{BB962C8B-B14F-4D97-AF65-F5344CB8AC3E}">
        <p14:creationId xmlns:p14="http://schemas.microsoft.com/office/powerpoint/2010/main" val="3591072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6B28D-A31B-9AEE-0AA8-3B6AA85FB655}"/>
              </a:ext>
            </a:extLst>
          </p:cNvPr>
          <p:cNvSpPr>
            <a:spLocks noGrp="1"/>
          </p:cNvSpPr>
          <p:nvPr>
            <p:ph type="title"/>
          </p:nvPr>
        </p:nvSpPr>
        <p:spPr>
          <a:xfrm>
            <a:off x="650127" y="105885"/>
            <a:ext cx="6384680" cy="642468"/>
          </a:xfrm>
        </p:spPr>
        <p:txBody>
          <a:bodyPr/>
          <a:lstStyle/>
          <a:p>
            <a:r>
              <a:rPr lang="en-GB" dirty="0"/>
              <a:t>The TENT Community (participants) </a:t>
            </a:r>
          </a:p>
        </p:txBody>
      </p:sp>
      <p:graphicFrame>
        <p:nvGraphicFramePr>
          <p:cNvPr id="4" name="Content Placeholder 3">
            <a:extLst>
              <a:ext uri="{FF2B5EF4-FFF2-40B4-BE49-F238E27FC236}">
                <a16:creationId xmlns:a16="http://schemas.microsoft.com/office/drawing/2014/main" id="{BB75FCF8-0D02-10C9-D7E3-43BD6E589B68}"/>
              </a:ext>
            </a:extLst>
          </p:cNvPr>
          <p:cNvGraphicFramePr>
            <a:graphicFrameLocks noGrp="1"/>
          </p:cNvGraphicFramePr>
          <p:nvPr>
            <p:ph idx="1"/>
            <p:extLst>
              <p:ext uri="{D42A27DB-BD31-4B8C-83A1-F6EECF244321}">
                <p14:modId xmlns:p14="http://schemas.microsoft.com/office/powerpoint/2010/main" val="3288352827"/>
              </p:ext>
            </p:extLst>
          </p:nvPr>
        </p:nvGraphicFramePr>
        <p:xfrm>
          <a:off x="650875" y="1200150"/>
          <a:ext cx="6383338" cy="3394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Straight Connector 5">
            <a:extLst>
              <a:ext uri="{FF2B5EF4-FFF2-40B4-BE49-F238E27FC236}">
                <a16:creationId xmlns:a16="http://schemas.microsoft.com/office/drawing/2014/main" id="{5232D8BE-9FF6-E99D-B5CC-C586A8C5B196}"/>
              </a:ext>
            </a:extLst>
          </p:cNvPr>
          <p:cNvCxnSpPr>
            <a:cxnSpLocks/>
          </p:cNvCxnSpPr>
          <p:nvPr/>
        </p:nvCxnSpPr>
        <p:spPr>
          <a:xfrm>
            <a:off x="3847672" y="1998758"/>
            <a:ext cx="0" cy="179696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83578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B17D7-C1C0-EA7D-E216-E524BB45206C}"/>
              </a:ext>
            </a:extLst>
          </p:cNvPr>
          <p:cNvSpPr>
            <a:spLocks noGrp="1"/>
          </p:cNvSpPr>
          <p:nvPr>
            <p:ph type="title"/>
          </p:nvPr>
        </p:nvSpPr>
        <p:spPr/>
        <p:txBody>
          <a:bodyPr/>
          <a:lstStyle/>
          <a:p>
            <a:r>
              <a:rPr lang="en-GB" dirty="0"/>
              <a:t>Theoretical Framework (Freire, 1970)</a:t>
            </a:r>
          </a:p>
        </p:txBody>
      </p:sp>
      <p:pic>
        <p:nvPicPr>
          <p:cNvPr id="1026" name="Picture 2" descr="Picture 1, Picture">
            <a:extLst>
              <a:ext uri="{FF2B5EF4-FFF2-40B4-BE49-F238E27FC236}">
                <a16:creationId xmlns:a16="http://schemas.microsoft.com/office/drawing/2014/main" id="{E5BF7C78-4BF5-6D15-A5E7-2C8F6253A85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9582" y="1155351"/>
            <a:ext cx="6020109" cy="33910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757F361-A21E-361F-3116-D38FB4667559}"/>
              </a:ext>
            </a:extLst>
          </p:cNvPr>
          <p:cNvSpPr txBox="1"/>
          <p:nvPr/>
        </p:nvSpPr>
        <p:spPr>
          <a:xfrm>
            <a:off x="46234" y="4661278"/>
            <a:ext cx="6082562" cy="507831"/>
          </a:xfrm>
          <a:prstGeom prst="rect">
            <a:avLst/>
          </a:prstGeom>
          <a:noFill/>
        </p:spPr>
        <p:txBody>
          <a:bodyPr wrap="square">
            <a:spAutoFit/>
          </a:bodyPr>
          <a:lstStyle/>
          <a:p>
            <a:pPr algn="l" fontAlgn="base"/>
            <a:r>
              <a:rPr lang="en-GB" sz="900" b="0" dirty="0">
                <a:solidFill>
                  <a:srgbClr val="303030"/>
                </a:solidFill>
                <a:effectLst/>
                <a:latin typeface="Avenir Next LT Pro" panose="020B0504020202020204" pitchFamily="34" charset="0"/>
              </a:rPr>
              <a:t>Diemer, M. A., Rapa, L. J., Voight, A. M., &amp; McWhirter, E. H. (2016). Critical consciousness: A developmental approach to addressing marginalization and oppression. Child Development Perspectives, 10(4), 216-221. </a:t>
            </a:r>
            <a:r>
              <a:rPr lang="en-GB" sz="900" b="0" u="none" strike="noStrike" dirty="0">
                <a:solidFill>
                  <a:srgbClr val="303030"/>
                </a:solidFill>
                <a:effectLst/>
                <a:latin typeface="Avenir Next LT Pro" panose="020B0504020202020204" pitchFamily="34" charset="0"/>
                <a:hlinkClick r:id="rId4"/>
              </a:rPr>
              <a:t>doi.org/10.1111/cdep.12193</a:t>
            </a:r>
            <a:endParaRPr lang="en-GB" sz="900" b="0" dirty="0">
              <a:solidFill>
                <a:srgbClr val="303030"/>
              </a:solidFill>
              <a:effectLst/>
              <a:latin typeface="Avenir Next LT Pro" panose="020B0504020202020204" pitchFamily="34" charset="0"/>
            </a:endParaRPr>
          </a:p>
        </p:txBody>
      </p:sp>
      <p:sp>
        <p:nvSpPr>
          <p:cNvPr id="8" name="TextBox 7">
            <a:extLst>
              <a:ext uri="{FF2B5EF4-FFF2-40B4-BE49-F238E27FC236}">
                <a16:creationId xmlns:a16="http://schemas.microsoft.com/office/drawing/2014/main" id="{1B9CF8AC-4506-F052-775A-91255E99B357}"/>
              </a:ext>
            </a:extLst>
          </p:cNvPr>
          <p:cNvSpPr txBox="1"/>
          <p:nvPr/>
        </p:nvSpPr>
        <p:spPr>
          <a:xfrm>
            <a:off x="6319776" y="1127299"/>
            <a:ext cx="2592730" cy="3647152"/>
          </a:xfrm>
          <a:prstGeom prst="rect">
            <a:avLst/>
          </a:prstGeom>
          <a:noFill/>
        </p:spPr>
        <p:txBody>
          <a:bodyPr wrap="square">
            <a:spAutoFit/>
          </a:bodyPr>
          <a:lstStyle/>
          <a:p>
            <a:r>
              <a:rPr lang="en-GB" sz="1050" b="1" dirty="0">
                <a:solidFill>
                  <a:srgbClr val="002060"/>
                </a:solidFill>
                <a:latin typeface="Avenir Next LT Pro" panose="020B0504020202020204" pitchFamily="34" charset="0"/>
              </a:rPr>
              <a:t>Stage One: Exploring Inclusive Relationships (Critical Motivation)</a:t>
            </a:r>
          </a:p>
          <a:p>
            <a:r>
              <a:rPr lang="en-GB" sz="1050" dirty="0">
                <a:solidFill>
                  <a:srgbClr val="002060"/>
                </a:solidFill>
                <a:latin typeface="Avenir Next LT Pro" panose="020B0504020202020204" pitchFamily="34" charset="0"/>
              </a:rPr>
              <a:t>Gently introduce families to participatory research, with a focus on people and places where we feel included, and the role of relationships within this. </a:t>
            </a:r>
          </a:p>
          <a:p>
            <a:endParaRPr lang="en-GB" sz="1050" dirty="0">
              <a:solidFill>
                <a:srgbClr val="002060"/>
              </a:solidFill>
              <a:latin typeface="Avenir Next LT Pro" panose="020B0504020202020204" pitchFamily="34" charset="0"/>
            </a:endParaRPr>
          </a:p>
          <a:p>
            <a:r>
              <a:rPr lang="en-GB" sz="1050" b="1" dirty="0">
                <a:solidFill>
                  <a:srgbClr val="002060"/>
                </a:solidFill>
                <a:latin typeface="Avenir Next LT Pro" panose="020B0504020202020204" pitchFamily="34" charset="0"/>
              </a:rPr>
              <a:t>Stage Two: Understanding our Voices, Choices and Rights (Critical Awareness)</a:t>
            </a:r>
          </a:p>
          <a:p>
            <a:r>
              <a:rPr lang="en-GB" sz="1050" dirty="0">
                <a:solidFill>
                  <a:srgbClr val="002060"/>
                </a:solidFill>
                <a:latin typeface="Avenir Next LT Pro" panose="020B0504020202020204" pitchFamily="34" charset="0"/>
              </a:rPr>
              <a:t>Work with families in more depth, exploring where they feel they should be able to use their voices, have choices and know their rights. </a:t>
            </a:r>
          </a:p>
          <a:p>
            <a:endParaRPr lang="en-GB" sz="1050" dirty="0">
              <a:solidFill>
                <a:srgbClr val="002060"/>
              </a:solidFill>
              <a:latin typeface="Avenir Next LT Pro" panose="020B0504020202020204" pitchFamily="34" charset="0"/>
            </a:endParaRPr>
          </a:p>
          <a:p>
            <a:r>
              <a:rPr lang="en-GB" sz="1050" b="1" dirty="0">
                <a:solidFill>
                  <a:srgbClr val="002060"/>
                </a:solidFill>
                <a:latin typeface="Avenir Next LT Pro" panose="020B0504020202020204" pitchFamily="34" charset="0"/>
              </a:rPr>
              <a:t>Stage Three: Claiming our Voices, Choices and Rights (Critical Action)</a:t>
            </a:r>
          </a:p>
          <a:p>
            <a:r>
              <a:rPr lang="en-GB" sz="1050" dirty="0">
                <a:solidFill>
                  <a:srgbClr val="002060"/>
                </a:solidFill>
                <a:latin typeface="Avenir Next LT Pro" panose="020B0504020202020204" pitchFamily="34" charset="0"/>
              </a:rPr>
              <a:t>Review materials produced so far and how these can be used to produce training tools for services whose role it is to support families. </a:t>
            </a:r>
          </a:p>
        </p:txBody>
      </p:sp>
    </p:spTree>
    <p:extLst>
      <p:ext uri="{BB962C8B-B14F-4D97-AF65-F5344CB8AC3E}">
        <p14:creationId xmlns:p14="http://schemas.microsoft.com/office/powerpoint/2010/main" val="38744109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8B5B2-1902-A438-B387-F822720B0351}"/>
              </a:ext>
            </a:extLst>
          </p:cNvPr>
          <p:cNvSpPr>
            <a:spLocks noGrp="1"/>
          </p:cNvSpPr>
          <p:nvPr>
            <p:ph type="title"/>
          </p:nvPr>
        </p:nvSpPr>
        <p:spPr>
          <a:xfrm>
            <a:off x="650127" y="121296"/>
            <a:ext cx="6384680" cy="642468"/>
          </a:xfrm>
        </p:spPr>
        <p:txBody>
          <a:bodyPr anchor="b">
            <a:normAutofit/>
          </a:bodyPr>
          <a:lstStyle/>
          <a:p>
            <a:r>
              <a:rPr lang="en-GB" dirty="0"/>
              <a:t>Overview</a:t>
            </a:r>
          </a:p>
        </p:txBody>
      </p:sp>
      <p:pic>
        <p:nvPicPr>
          <p:cNvPr id="5" name="Picture 4">
            <a:extLst>
              <a:ext uri="{FF2B5EF4-FFF2-40B4-BE49-F238E27FC236}">
                <a16:creationId xmlns:a16="http://schemas.microsoft.com/office/drawing/2014/main" id="{879262E7-ADFC-A092-B73C-B13F84F3E616}"/>
              </a:ext>
            </a:extLst>
          </p:cNvPr>
          <p:cNvPicPr>
            <a:picLocks noChangeAspect="1"/>
          </p:cNvPicPr>
          <p:nvPr/>
        </p:nvPicPr>
        <p:blipFill>
          <a:blip r:embed="rId3"/>
          <a:stretch>
            <a:fillRect/>
          </a:stretch>
        </p:blipFill>
        <p:spPr>
          <a:xfrm>
            <a:off x="508764" y="0"/>
            <a:ext cx="3801921" cy="5120433"/>
          </a:xfrm>
          <a:prstGeom prst="rect">
            <a:avLst/>
          </a:prstGeom>
          <a:noFill/>
        </p:spPr>
      </p:pic>
      <p:sp>
        <p:nvSpPr>
          <p:cNvPr id="3" name="Content Placeholder 2">
            <a:extLst>
              <a:ext uri="{FF2B5EF4-FFF2-40B4-BE49-F238E27FC236}">
                <a16:creationId xmlns:a16="http://schemas.microsoft.com/office/drawing/2014/main" id="{32E232D6-A51B-892B-AB48-E0C066C54947}"/>
              </a:ext>
            </a:extLst>
          </p:cNvPr>
          <p:cNvSpPr>
            <a:spLocks noGrp="1"/>
          </p:cNvSpPr>
          <p:nvPr>
            <p:ph idx="11"/>
          </p:nvPr>
        </p:nvSpPr>
        <p:spPr>
          <a:xfrm>
            <a:off x="4691952" y="1200151"/>
            <a:ext cx="3801921" cy="3394472"/>
          </a:xfrm>
        </p:spPr>
        <p:txBody>
          <a:bodyPr anchor="t">
            <a:normAutofit/>
          </a:bodyPr>
          <a:lstStyle/>
          <a:p>
            <a:pPr marL="0" indent="0">
              <a:buNone/>
            </a:pPr>
            <a:endParaRPr lang="en-GB" dirty="0"/>
          </a:p>
          <a:p>
            <a:pPr marL="0" indent="0">
              <a:buNone/>
            </a:pPr>
            <a:endParaRPr lang="en-GB" dirty="0"/>
          </a:p>
          <a:p>
            <a:pPr marL="0" indent="0">
              <a:buNone/>
            </a:pPr>
            <a:r>
              <a:rPr lang="en-GB" dirty="0"/>
              <a:t>Aims:</a:t>
            </a:r>
          </a:p>
          <a:p>
            <a:r>
              <a:rPr lang="en-GB" dirty="0"/>
              <a:t>Understand what impacts family well-being and inclusion. </a:t>
            </a:r>
          </a:p>
          <a:p>
            <a:r>
              <a:rPr lang="en-GB" dirty="0"/>
              <a:t>Develop stronger relational practice in children and family services. </a:t>
            </a:r>
          </a:p>
          <a:p>
            <a:r>
              <a:rPr lang="en-GB" dirty="0"/>
              <a:t>Explore the benefits and impacts of relational practice in arts-based delivery</a:t>
            </a:r>
          </a:p>
          <a:p>
            <a:endParaRPr lang="en-GB" dirty="0"/>
          </a:p>
        </p:txBody>
      </p:sp>
    </p:spTree>
    <p:extLst>
      <p:ext uri="{BB962C8B-B14F-4D97-AF65-F5344CB8AC3E}">
        <p14:creationId xmlns:p14="http://schemas.microsoft.com/office/powerpoint/2010/main" val="11772038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59713-1037-725D-0295-DBA3678CB190}"/>
              </a:ext>
            </a:extLst>
          </p:cNvPr>
          <p:cNvSpPr>
            <a:spLocks noGrp="1"/>
          </p:cNvSpPr>
          <p:nvPr>
            <p:ph type="ctrTitle"/>
          </p:nvPr>
        </p:nvSpPr>
        <p:spPr/>
        <p:txBody>
          <a:bodyPr/>
          <a:lstStyle/>
          <a:p>
            <a:r>
              <a:rPr lang="en-GB" dirty="0"/>
              <a:t>Creative Workshop </a:t>
            </a:r>
          </a:p>
        </p:txBody>
      </p:sp>
    </p:spTree>
    <p:extLst>
      <p:ext uri="{BB962C8B-B14F-4D97-AF65-F5344CB8AC3E}">
        <p14:creationId xmlns:p14="http://schemas.microsoft.com/office/powerpoint/2010/main" val="35269282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7FE17-B033-D996-88A9-ADF639501103}"/>
              </a:ext>
            </a:extLst>
          </p:cNvPr>
          <p:cNvSpPr>
            <a:spLocks noGrp="1"/>
          </p:cNvSpPr>
          <p:nvPr>
            <p:ph type="title"/>
          </p:nvPr>
        </p:nvSpPr>
        <p:spPr/>
        <p:txBody>
          <a:bodyPr/>
          <a:lstStyle/>
          <a:p>
            <a:r>
              <a:rPr lang="en-GB" dirty="0"/>
              <a:t>Creative Relational Practice</a:t>
            </a:r>
          </a:p>
        </p:txBody>
      </p:sp>
      <p:sp>
        <p:nvSpPr>
          <p:cNvPr id="3" name="Content Placeholder 2">
            <a:extLst>
              <a:ext uri="{FF2B5EF4-FFF2-40B4-BE49-F238E27FC236}">
                <a16:creationId xmlns:a16="http://schemas.microsoft.com/office/drawing/2014/main" id="{A3878AD7-B358-55CF-7EDA-11294841A477}"/>
              </a:ext>
            </a:extLst>
          </p:cNvPr>
          <p:cNvSpPr>
            <a:spLocks noGrp="1"/>
          </p:cNvSpPr>
          <p:nvPr>
            <p:ph idx="1"/>
          </p:nvPr>
        </p:nvSpPr>
        <p:spPr>
          <a:xfrm>
            <a:off x="650126" y="1200152"/>
            <a:ext cx="8122613" cy="3943348"/>
          </a:xfrm>
        </p:spPr>
        <p:txBody>
          <a:bodyPr/>
          <a:lstStyle/>
          <a:p>
            <a:pPr marL="0" indent="0">
              <a:buNone/>
            </a:pPr>
            <a:r>
              <a:rPr lang="en-GB" sz="1600" dirty="0"/>
              <a:t>Choose an activity: </a:t>
            </a:r>
          </a:p>
          <a:p>
            <a:r>
              <a:rPr lang="en-GB" sz="1600" dirty="0"/>
              <a:t>Puppet making</a:t>
            </a:r>
          </a:p>
          <a:p>
            <a:r>
              <a:rPr lang="en-GB" sz="1600" dirty="0"/>
              <a:t>Inclusive place-making</a:t>
            </a:r>
          </a:p>
          <a:p>
            <a:pPr marL="0" indent="0">
              <a:buNone/>
            </a:pPr>
            <a:endParaRPr lang="en-GB" sz="1600" dirty="0"/>
          </a:p>
          <a:p>
            <a:pPr marL="0" indent="0" algn="ctr">
              <a:buNone/>
            </a:pPr>
            <a:r>
              <a:rPr lang="en-GB" sz="1600" i="1" dirty="0">
                <a:solidFill>
                  <a:srgbClr val="C00000"/>
                </a:solidFill>
              </a:rPr>
              <a:t>How would you use this to understand social inclusion at a family level? What kind of data would you anticipate?</a:t>
            </a:r>
          </a:p>
          <a:p>
            <a:pPr marL="0" indent="0">
              <a:buNone/>
            </a:pPr>
            <a:endParaRPr lang="en-GB" sz="1600" dirty="0"/>
          </a:p>
          <a:p>
            <a:pPr marL="0" indent="0">
              <a:buNone/>
            </a:pPr>
            <a:r>
              <a:rPr lang="en-GB" sz="1600" dirty="0"/>
              <a:t>Try out the activity</a:t>
            </a:r>
          </a:p>
          <a:p>
            <a:pPr marL="0" indent="0">
              <a:buNone/>
            </a:pPr>
            <a:endParaRPr lang="en-GB" sz="1600" i="1" dirty="0"/>
          </a:p>
        </p:txBody>
      </p:sp>
    </p:spTree>
    <p:extLst>
      <p:ext uri="{BB962C8B-B14F-4D97-AF65-F5344CB8AC3E}">
        <p14:creationId xmlns:p14="http://schemas.microsoft.com/office/powerpoint/2010/main" val="617189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59B9063-205E-0382-4901-0926FE27B873}"/>
              </a:ext>
            </a:extLst>
          </p:cNvPr>
          <p:cNvPicPr>
            <a:picLocks noChangeAspect="1"/>
          </p:cNvPicPr>
          <p:nvPr/>
        </p:nvPicPr>
        <p:blipFill>
          <a:blip r:embed="rId2"/>
          <a:stretch>
            <a:fillRect/>
          </a:stretch>
        </p:blipFill>
        <p:spPr>
          <a:xfrm>
            <a:off x="6015520" y="753500"/>
            <a:ext cx="2181442" cy="1193454"/>
          </a:xfrm>
          <a:prstGeom prst="rect">
            <a:avLst/>
          </a:prstGeom>
        </p:spPr>
      </p:pic>
      <p:sp>
        <p:nvSpPr>
          <p:cNvPr id="2" name="Title 1">
            <a:extLst>
              <a:ext uri="{FF2B5EF4-FFF2-40B4-BE49-F238E27FC236}">
                <a16:creationId xmlns:a16="http://schemas.microsoft.com/office/drawing/2014/main" id="{A7ACFD50-8927-4268-E127-64F1B354CF70}"/>
              </a:ext>
            </a:extLst>
          </p:cNvPr>
          <p:cNvSpPr>
            <a:spLocks noGrp="1"/>
          </p:cNvSpPr>
          <p:nvPr>
            <p:ph type="title"/>
          </p:nvPr>
        </p:nvSpPr>
        <p:spPr/>
        <p:txBody>
          <a:bodyPr/>
          <a:lstStyle/>
          <a:p>
            <a:r>
              <a:rPr lang="en-GB" dirty="0"/>
              <a:t>Go Play! </a:t>
            </a:r>
          </a:p>
        </p:txBody>
      </p:sp>
      <p:sp>
        <p:nvSpPr>
          <p:cNvPr id="3" name="Content Placeholder 2">
            <a:extLst>
              <a:ext uri="{FF2B5EF4-FFF2-40B4-BE49-F238E27FC236}">
                <a16:creationId xmlns:a16="http://schemas.microsoft.com/office/drawing/2014/main" id="{27395A73-9DA8-6E46-9639-19BEC544DB76}"/>
              </a:ext>
            </a:extLst>
          </p:cNvPr>
          <p:cNvSpPr>
            <a:spLocks noGrp="1"/>
          </p:cNvSpPr>
          <p:nvPr>
            <p:ph idx="1"/>
          </p:nvPr>
        </p:nvSpPr>
        <p:spPr>
          <a:xfrm>
            <a:off x="650127" y="1200151"/>
            <a:ext cx="5163727" cy="3394472"/>
          </a:xfrm>
        </p:spPr>
        <p:txBody>
          <a:bodyPr/>
          <a:lstStyle/>
          <a:p>
            <a:r>
              <a:rPr lang="en-GB" dirty="0"/>
              <a:t>How did you find it?</a:t>
            </a:r>
          </a:p>
          <a:p>
            <a:endParaRPr lang="en-GB" dirty="0"/>
          </a:p>
          <a:p>
            <a:r>
              <a:rPr lang="en-GB" dirty="0"/>
              <a:t>Do you think families would engage together with this method? </a:t>
            </a:r>
          </a:p>
          <a:p>
            <a:endParaRPr lang="en-GB" dirty="0"/>
          </a:p>
          <a:p>
            <a:r>
              <a:rPr lang="en-GB" dirty="0"/>
              <a:t>What are the challenges and barriers you would anticipate encountering?</a:t>
            </a:r>
          </a:p>
          <a:p>
            <a:endParaRPr lang="en-GB" dirty="0"/>
          </a:p>
          <a:p>
            <a:r>
              <a:rPr lang="en-GB" dirty="0"/>
              <a:t>Do you have any recommendations for developing this practice?</a:t>
            </a:r>
          </a:p>
          <a:p>
            <a:endParaRPr lang="en-GB" dirty="0"/>
          </a:p>
          <a:p>
            <a:r>
              <a:rPr lang="en-GB" dirty="0"/>
              <a:t>Is there any learning you will be taking away with you?</a:t>
            </a:r>
          </a:p>
          <a:p>
            <a:endParaRPr lang="en-GB" dirty="0"/>
          </a:p>
        </p:txBody>
      </p:sp>
      <p:pic>
        <p:nvPicPr>
          <p:cNvPr id="5" name="Picture 4">
            <a:extLst>
              <a:ext uri="{FF2B5EF4-FFF2-40B4-BE49-F238E27FC236}">
                <a16:creationId xmlns:a16="http://schemas.microsoft.com/office/drawing/2014/main" id="{822EB91E-A167-EA10-2D95-3932AADDDBCE}"/>
              </a:ext>
            </a:extLst>
          </p:cNvPr>
          <p:cNvPicPr>
            <a:picLocks noChangeAspect="1"/>
          </p:cNvPicPr>
          <p:nvPr/>
        </p:nvPicPr>
        <p:blipFill>
          <a:blip r:embed="rId3"/>
          <a:stretch>
            <a:fillRect/>
          </a:stretch>
        </p:blipFill>
        <p:spPr>
          <a:xfrm>
            <a:off x="7102256" y="1789579"/>
            <a:ext cx="1954414" cy="1122453"/>
          </a:xfrm>
          <a:prstGeom prst="rect">
            <a:avLst/>
          </a:prstGeom>
        </p:spPr>
      </p:pic>
      <p:pic>
        <p:nvPicPr>
          <p:cNvPr id="6" name="Picture 5">
            <a:extLst>
              <a:ext uri="{FF2B5EF4-FFF2-40B4-BE49-F238E27FC236}">
                <a16:creationId xmlns:a16="http://schemas.microsoft.com/office/drawing/2014/main" id="{09FC39BC-DE94-1B98-6FAA-4ADDF6C35FCD}"/>
              </a:ext>
            </a:extLst>
          </p:cNvPr>
          <p:cNvPicPr>
            <a:picLocks noChangeAspect="1"/>
          </p:cNvPicPr>
          <p:nvPr/>
        </p:nvPicPr>
        <p:blipFill>
          <a:blip r:embed="rId4"/>
          <a:srcRect r="17752"/>
          <a:stretch/>
        </p:blipFill>
        <p:spPr>
          <a:xfrm>
            <a:off x="7471459" y="3716034"/>
            <a:ext cx="1585211" cy="1313166"/>
          </a:xfrm>
          <a:prstGeom prst="rect">
            <a:avLst/>
          </a:prstGeom>
        </p:spPr>
      </p:pic>
      <p:pic>
        <p:nvPicPr>
          <p:cNvPr id="8" name="Picture 7">
            <a:extLst>
              <a:ext uri="{FF2B5EF4-FFF2-40B4-BE49-F238E27FC236}">
                <a16:creationId xmlns:a16="http://schemas.microsoft.com/office/drawing/2014/main" id="{99E40A25-C3B1-AFCD-63E9-A6CCB54A4444}"/>
              </a:ext>
            </a:extLst>
          </p:cNvPr>
          <p:cNvPicPr>
            <a:picLocks noChangeAspect="1"/>
          </p:cNvPicPr>
          <p:nvPr/>
        </p:nvPicPr>
        <p:blipFill>
          <a:blip r:embed="rId5"/>
          <a:stretch>
            <a:fillRect/>
          </a:stretch>
        </p:blipFill>
        <p:spPr>
          <a:xfrm>
            <a:off x="6072234" y="2792694"/>
            <a:ext cx="1737639" cy="1579923"/>
          </a:xfrm>
          <a:prstGeom prst="rect">
            <a:avLst/>
          </a:prstGeom>
        </p:spPr>
      </p:pic>
    </p:spTree>
    <p:extLst>
      <p:ext uri="{BB962C8B-B14F-4D97-AF65-F5344CB8AC3E}">
        <p14:creationId xmlns:p14="http://schemas.microsoft.com/office/powerpoint/2010/main" val="453964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8B822-18B0-C159-88D6-5B1400F6463B}"/>
              </a:ext>
            </a:extLst>
          </p:cNvPr>
          <p:cNvSpPr>
            <a:spLocks noGrp="1"/>
          </p:cNvSpPr>
          <p:nvPr>
            <p:ph type="title"/>
          </p:nvPr>
        </p:nvSpPr>
        <p:spPr/>
        <p:txBody>
          <a:bodyPr/>
          <a:lstStyle/>
          <a:p>
            <a:r>
              <a:rPr lang="en-GB" dirty="0"/>
              <a:t>Wrapping Up</a:t>
            </a:r>
          </a:p>
        </p:txBody>
      </p:sp>
      <p:sp>
        <p:nvSpPr>
          <p:cNvPr id="3" name="Content Placeholder 2">
            <a:extLst>
              <a:ext uri="{FF2B5EF4-FFF2-40B4-BE49-F238E27FC236}">
                <a16:creationId xmlns:a16="http://schemas.microsoft.com/office/drawing/2014/main" id="{8900F41F-3E7A-8A40-92B4-756FF0E7049F}"/>
              </a:ext>
            </a:extLst>
          </p:cNvPr>
          <p:cNvSpPr>
            <a:spLocks noGrp="1"/>
          </p:cNvSpPr>
          <p:nvPr>
            <p:ph idx="1"/>
          </p:nvPr>
        </p:nvSpPr>
        <p:spPr/>
        <p:txBody>
          <a:bodyPr/>
          <a:lstStyle/>
          <a:p>
            <a:r>
              <a:rPr lang="en-GB" dirty="0"/>
              <a:t>Thank you for your time!</a:t>
            </a:r>
          </a:p>
          <a:p>
            <a:endParaRPr lang="en-GB" dirty="0"/>
          </a:p>
          <a:p>
            <a:endParaRPr lang="en-GB" dirty="0"/>
          </a:p>
          <a:p>
            <a:endParaRPr lang="en-GB" dirty="0"/>
          </a:p>
          <a:p>
            <a:r>
              <a:rPr lang="en-GB" dirty="0"/>
              <a:t>Summary of learning from the session?</a:t>
            </a:r>
          </a:p>
          <a:p>
            <a:endParaRPr lang="en-GB" dirty="0"/>
          </a:p>
          <a:p>
            <a:endParaRPr lang="en-GB" dirty="0"/>
          </a:p>
          <a:p>
            <a:endParaRPr lang="en-GB" dirty="0"/>
          </a:p>
          <a:p>
            <a:endParaRPr lang="en-GB" dirty="0"/>
          </a:p>
          <a:p>
            <a:r>
              <a:rPr lang="en-GB" dirty="0"/>
              <a:t>Any questions?</a:t>
            </a:r>
          </a:p>
        </p:txBody>
      </p:sp>
    </p:spTree>
    <p:extLst>
      <p:ext uri="{BB962C8B-B14F-4D97-AF65-F5344CB8AC3E}">
        <p14:creationId xmlns:p14="http://schemas.microsoft.com/office/powerpoint/2010/main" val="21134127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98858-F551-BAA8-4D99-85B1510CD44E}"/>
              </a:ext>
            </a:extLst>
          </p:cNvPr>
          <p:cNvSpPr>
            <a:spLocks noGrp="1"/>
          </p:cNvSpPr>
          <p:nvPr>
            <p:ph type="ctrTitle"/>
          </p:nvPr>
        </p:nvSpPr>
        <p:spPr>
          <a:xfrm>
            <a:off x="772632" y="3494566"/>
            <a:ext cx="5429693" cy="1269975"/>
          </a:xfrm>
        </p:spPr>
        <p:txBody>
          <a:bodyPr/>
          <a:lstStyle/>
          <a:p>
            <a:r>
              <a:rPr lang="en-GB" dirty="0"/>
              <a:t>Dr Suzanne Wilson</a:t>
            </a:r>
            <a:br>
              <a:rPr lang="en-GB" dirty="0"/>
            </a:br>
            <a:r>
              <a:rPr lang="en-GB" dirty="0">
                <a:hlinkClick r:id="rId2"/>
              </a:rPr>
              <a:t>swilson21@uclan.ac.uk</a:t>
            </a:r>
            <a:r>
              <a:rPr lang="en-GB" dirty="0"/>
              <a:t> </a:t>
            </a:r>
          </a:p>
        </p:txBody>
      </p:sp>
    </p:spTree>
    <p:extLst>
      <p:ext uri="{BB962C8B-B14F-4D97-AF65-F5344CB8AC3E}">
        <p14:creationId xmlns:p14="http://schemas.microsoft.com/office/powerpoint/2010/main" val="2635909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B0ACFAA-F014-1DCA-B777-0633A07C3448}"/>
              </a:ext>
            </a:extLst>
          </p:cNvPr>
          <p:cNvSpPr>
            <a:spLocks noGrp="1"/>
          </p:cNvSpPr>
          <p:nvPr>
            <p:ph type="ctrTitle"/>
          </p:nvPr>
        </p:nvSpPr>
        <p:spPr>
          <a:xfrm>
            <a:off x="650127" y="1348091"/>
            <a:ext cx="4358427" cy="2076748"/>
          </a:xfrm>
        </p:spPr>
        <p:txBody>
          <a:bodyPr/>
          <a:lstStyle/>
          <a:p>
            <a:r>
              <a:rPr lang="en-US" dirty="0"/>
              <a:t>Background </a:t>
            </a:r>
          </a:p>
        </p:txBody>
      </p:sp>
    </p:spTree>
    <p:extLst>
      <p:ext uri="{BB962C8B-B14F-4D97-AF65-F5344CB8AC3E}">
        <p14:creationId xmlns:p14="http://schemas.microsoft.com/office/powerpoint/2010/main" val="1085035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93982-50DF-E12C-31F9-2D3C44D21670}"/>
              </a:ext>
            </a:extLst>
          </p:cNvPr>
          <p:cNvSpPr>
            <a:spLocks noGrp="1"/>
          </p:cNvSpPr>
          <p:nvPr>
            <p:ph type="title"/>
          </p:nvPr>
        </p:nvSpPr>
        <p:spPr/>
        <p:txBody>
          <a:bodyPr/>
          <a:lstStyle/>
          <a:p>
            <a:r>
              <a:rPr lang="en-GB" dirty="0"/>
              <a:t>Positionality Statement</a:t>
            </a:r>
          </a:p>
        </p:txBody>
      </p:sp>
      <p:sp>
        <p:nvSpPr>
          <p:cNvPr id="3" name="Content Placeholder 2">
            <a:extLst>
              <a:ext uri="{FF2B5EF4-FFF2-40B4-BE49-F238E27FC236}">
                <a16:creationId xmlns:a16="http://schemas.microsoft.com/office/drawing/2014/main" id="{8BB6A2EA-6594-A7EB-6D87-B0EA4FD14C05}"/>
              </a:ext>
            </a:extLst>
          </p:cNvPr>
          <p:cNvSpPr>
            <a:spLocks noGrp="1"/>
          </p:cNvSpPr>
          <p:nvPr>
            <p:ph idx="1"/>
          </p:nvPr>
        </p:nvSpPr>
        <p:spPr>
          <a:xfrm>
            <a:off x="650127" y="1200151"/>
            <a:ext cx="7522965" cy="3394472"/>
          </a:xfrm>
        </p:spPr>
        <p:txBody>
          <a:bodyPr/>
          <a:lstStyle/>
          <a:p>
            <a:pPr marL="0" indent="0" algn="ctr">
              <a:buNone/>
            </a:pPr>
            <a:r>
              <a:rPr lang="en-GB" sz="1800" i="1"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I self-identify as a white, heterosexual female who grew up in a working-class household but now holds a professional position. Strongly identifying as a northerner, I am a non-native Whitehaven resident and have recently become a mother for the first time</a:t>
            </a:r>
            <a:r>
              <a:rPr lang="en-GB" sz="1800" i="1" dirty="0">
                <a:effectLst/>
                <a:latin typeface="Arial" panose="020B0604020202020204" pitchFamily="34" charset="0"/>
                <a:ea typeface="Calibri" panose="020F0502020204030204" pitchFamily="34" charset="0"/>
                <a:cs typeface="Times New Roman" panose="02020603050405020304" pitchFamily="18" charset="0"/>
              </a:rPr>
              <a:t>.</a:t>
            </a:r>
          </a:p>
          <a:p>
            <a:pPr marL="0" indent="0">
              <a:buNone/>
            </a:pPr>
            <a:endParaRPr lang="en-GB" sz="1800" i="1" dirty="0">
              <a:latin typeface="Arial" panose="020B0604020202020204" pitchFamily="34" charset="0"/>
              <a:ea typeface="Calibri" panose="020F0502020204030204" pitchFamily="34" charset="0"/>
              <a:cs typeface="Times New Roman" panose="02020603050405020304" pitchFamily="18" charset="0"/>
            </a:endParaRPr>
          </a:p>
          <a:p>
            <a:pPr marL="0" indent="0">
              <a:buNone/>
            </a:pPr>
            <a:r>
              <a:rPr lang="en-GB" sz="1800" i="1" dirty="0">
                <a:effectLst/>
                <a:latin typeface="Arial" panose="020B0604020202020204" pitchFamily="34" charset="0"/>
                <a:ea typeface="Calibri" panose="020F0502020204030204" pitchFamily="34" charset="0"/>
                <a:cs typeface="Times New Roman" panose="02020603050405020304" pitchFamily="18" charset="0"/>
              </a:rPr>
              <a:t>Research Positioning:</a:t>
            </a:r>
          </a:p>
          <a:p>
            <a:r>
              <a:rPr lang="en-GB" sz="1800" i="1" dirty="0">
                <a:effectLst/>
                <a:latin typeface="Arial" panose="020B0604020202020204" pitchFamily="34" charset="0"/>
                <a:ea typeface="Calibri" panose="020F0502020204030204" pitchFamily="34" charset="0"/>
                <a:cs typeface="Times New Roman" panose="02020603050405020304" pitchFamily="18" charset="0"/>
              </a:rPr>
              <a:t>Subjective, socially construc</a:t>
            </a:r>
            <a:r>
              <a:rPr lang="en-GB" sz="1800" i="1" dirty="0">
                <a:latin typeface="Arial" panose="020B0604020202020204" pitchFamily="34" charset="0"/>
                <a:ea typeface="Calibri" panose="020F0502020204030204" pitchFamily="34" charset="0"/>
                <a:cs typeface="Times New Roman" panose="02020603050405020304" pitchFamily="18" charset="0"/>
              </a:rPr>
              <a:t>ted realities</a:t>
            </a:r>
            <a:endParaRPr lang="en-GB" sz="1800" i="1" dirty="0">
              <a:effectLst/>
              <a:latin typeface="Arial" panose="020B0604020202020204" pitchFamily="34" charset="0"/>
              <a:ea typeface="Calibri" panose="020F0502020204030204" pitchFamily="34" charset="0"/>
              <a:cs typeface="Times New Roman" panose="02020603050405020304" pitchFamily="18" charset="0"/>
            </a:endParaRPr>
          </a:p>
          <a:p>
            <a:r>
              <a:rPr lang="en-GB" sz="1800" i="1" dirty="0">
                <a:effectLst/>
                <a:latin typeface="Arial" panose="020B0604020202020204" pitchFamily="34" charset="0"/>
                <a:ea typeface="Calibri" panose="020F0502020204030204" pitchFamily="34" charset="0"/>
                <a:cs typeface="Times New Roman" panose="02020603050405020304" pitchFamily="18" charset="0"/>
              </a:rPr>
              <a:t>Appreciate complex multiple identities</a:t>
            </a:r>
          </a:p>
          <a:p>
            <a:r>
              <a:rPr lang="en-GB" sz="1800" i="1" dirty="0">
                <a:effectLst/>
                <a:latin typeface="Arial" panose="020B0604020202020204" pitchFamily="34" charset="0"/>
                <a:ea typeface="Calibri" panose="020F0502020204030204" pitchFamily="34" charset="0"/>
                <a:cs typeface="Times New Roman" panose="02020603050405020304" pitchFamily="18" charset="0"/>
              </a:rPr>
              <a:t>Autoethnographic approaches</a:t>
            </a:r>
          </a:p>
          <a:p>
            <a:r>
              <a:rPr lang="en-GB" sz="1800" i="1" dirty="0">
                <a:latin typeface="Arial" panose="020B0604020202020204" pitchFamily="34" charset="0"/>
                <a:ea typeface="Calibri" panose="020F0502020204030204" pitchFamily="34" charset="0"/>
                <a:cs typeface="Times New Roman" panose="02020603050405020304" pitchFamily="18" charset="0"/>
              </a:rPr>
              <a:t>Seek to generate new ways of knowing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933043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56D77-7557-B4FA-2A8B-EA098DCC2EAA}"/>
              </a:ext>
            </a:extLst>
          </p:cNvPr>
          <p:cNvSpPr>
            <a:spLocks noGrp="1"/>
          </p:cNvSpPr>
          <p:nvPr>
            <p:ph type="title"/>
          </p:nvPr>
        </p:nvSpPr>
        <p:spPr/>
        <p:txBody>
          <a:bodyPr/>
          <a:lstStyle/>
          <a:p>
            <a:r>
              <a:rPr lang="en-GB" dirty="0"/>
              <a:t>UCLan Research</a:t>
            </a:r>
          </a:p>
        </p:txBody>
      </p:sp>
      <p:pic>
        <p:nvPicPr>
          <p:cNvPr id="5" name="Picture 4">
            <a:extLst>
              <a:ext uri="{FF2B5EF4-FFF2-40B4-BE49-F238E27FC236}">
                <a16:creationId xmlns:a16="http://schemas.microsoft.com/office/drawing/2014/main" id="{2772FD2F-8398-3C7A-0A37-ED5D738FFCF8}"/>
              </a:ext>
            </a:extLst>
          </p:cNvPr>
          <p:cNvPicPr>
            <a:picLocks noChangeAspect="1"/>
          </p:cNvPicPr>
          <p:nvPr/>
        </p:nvPicPr>
        <p:blipFill>
          <a:blip r:embed="rId3"/>
          <a:stretch>
            <a:fillRect/>
          </a:stretch>
        </p:blipFill>
        <p:spPr>
          <a:xfrm>
            <a:off x="650127" y="1018389"/>
            <a:ext cx="6288886" cy="3924013"/>
          </a:xfrm>
          <a:prstGeom prst="rect">
            <a:avLst/>
          </a:prstGeom>
        </p:spPr>
      </p:pic>
    </p:spTree>
    <p:extLst>
      <p:ext uri="{BB962C8B-B14F-4D97-AF65-F5344CB8AC3E}">
        <p14:creationId xmlns:p14="http://schemas.microsoft.com/office/powerpoint/2010/main" val="1687912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56D77-7557-B4FA-2A8B-EA098DCC2EAA}"/>
              </a:ext>
            </a:extLst>
          </p:cNvPr>
          <p:cNvSpPr>
            <a:spLocks noGrp="1"/>
          </p:cNvSpPr>
          <p:nvPr>
            <p:ph type="title"/>
          </p:nvPr>
        </p:nvSpPr>
        <p:spPr>
          <a:xfrm>
            <a:off x="650127" y="121296"/>
            <a:ext cx="6384680" cy="642468"/>
          </a:xfrm>
        </p:spPr>
        <p:txBody>
          <a:bodyPr anchor="b">
            <a:normAutofit/>
          </a:bodyPr>
          <a:lstStyle/>
          <a:p>
            <a:r>
              <a:rPr lang="en-GB" dirty="0"/>
              <a:t>UCLan Research</a:t>
            </a:r>
          </a:p>
        </p:txBody>
      </p:sp>
      <p:pic>
        <p:nvPicPr>
          <p:cNvPr id="4" name="Picture 3" descr="A diagram of a relationship&#10;&#10;AI-generated content may be incorrect.">
            <a:extLst>
              <a:ext uri="{FF2B5EF4-FFF2-40B4-BE49-F238E27FC236}">
                <a16:creationId xmlns:a16="http://schemas.microsoft.com/office/drawing/2014/main" id="{B17310ED-3F72-649F-369A-386EF816C4D2}"/>
              </a:ext>
            </a:extLst>
          </p:cNvPr>
          <p:cNvPicPr>
            <a:picLocks noChangeAspect="1"/>
          </p:cNvPicPr>
          <p:nvPr/>
        </p:nvPicPr>
        <p:blipFill>
          <a:blip r:embed="rId3"/>
          <a:stretch>
            <a:fillRect/>
          </a:stretch>
        </p:blipFill>
        <p:spPr>
          <a:xfrm>
            <a:off x="728272" y="1200151"/>
            <a:ext cx="6228390" cy="3394472"/>
          </a:xfrm>
          <a:prstGeom prst="rect">
            <a:avLst/>
          </a:prstGeom>
          <a:noFill/>
        </p:spPr>
      </p:pic>
    </p:spTree>
    <p:extLst>
      <p:ext uri="{BB962C8B-B14F-4D97-AF65-F5344CB8AC3E}">
        <p14:creationId xmlns:p14="http://schemas.microsoft.com/office/powerpoint/2010/main" val="3285824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2D2A0-ADCB-676E-14A4-EA1B6F0E30C2}"/>
              </a:ext>
            </a:extLst>
          </p:cNvPr>
          <p:cNvSpPr>
            <a:spLocks noGrp="1"/>
          </p:cNvSpPr>
          <p:nvPr>
            <p:ph type="title"/>
          </p:nvPr>
        </p:nvSpPr>
        <p:spPr>
          <a:xfrm>
            <a:off x="650127" y="121296"/>
            <a:ext cx="6384680" cy="642468"/>
          </a:xfrm>
        </p:spPr>
        <p:txBody>
          <a:bodyPr anchor="b">
            <a:normAutofit/>
          </a:bodyPr>
          <a:lstStyle/>
          <a:p>
            <a:r>
              <a:rPr lang="en-GB" dirty="0"/>
              <a:t>KIND Families at Rosehill Arts Trust</a:t>
            </a:r>
          </a:p>
        </p:txBody>
      </p:sp>
      <p:sp>
        <p:nvSpPr>
          <p:cNvPr id="29" name="Content Placeholder 2">
            <a:extLst>
              <a:ext uri="{FF2B5EF4-FFF2-40B4-BE49-F238E27FC236}">
                <a16:creationId xmlns:a16="http://schemas.microsoft.com/office/drawing/2014/main" id="{421E2089-08D1-5322-2FCA-39C59A98612E}"/>
              </a:ext>
            </a:extLst>
          </p:cNvPr>
          <p:cNvSpPr>
            <a:spLocks noGrp="1"/>
          </p:cNvSpPr>
          <p:nvPr>
            <p:ph idx="1"/>
          </p:nvPr>
        </p:nvSpPr>
        <p:spPr>
          <a:xfrm>
            <a:off x="650127" y="1200151"/>
            <a:ext cx="3801921" cy="3394472"/>
          </a:xfrm>
        </p:spPr>
        <p:txBody>
          <a:bodyPr anchor="t">
            <a:normAutofit/>
          </a:bodyPr>
          <a:lstStyle/>
          <a:p>
            <a:pPr marL="0" indent="0">
              <a:buNone/>
            </a:pPr>
            <a:r>
              <a:rPr lang="en-US" b="1" dirty="0"/>
              <a:t>TENT Club: </a:t>
            </a:r>
            <a:r>
              <a:rPr lang="en-US" dirty="0"/>
              <a:t>Applying the principles of relational wealth-building and co-producing more detail around how to create the conditions to build relational wealth on different levels.  </a:t>
            </a:r>
          </a:p>
          <a:p>
            <a:endParaRPr lang="en-US" dirty="0"/>
          </a:p>
          <a:p>
            <a:pPr marL="0" indent="0">
              <a:buNone/>
            </a:pPr>
            <a:r>
              <a:rPr lang="en-US" b="1" dirty="0"/>
              <a:t>Family Forum:</a:t>
            </a:r>
            <a:r>
              <a:rPr lang="en-GB" b="1" dirty="0"/>
              <a:t> </a:t>
            </a:r>
            <a:r>
              <a:rPr lang="en-GB" dirty="0"/>
              <a:t>PAR building relational wealth in families experiencing social inclusion. </a:t>
            </a:r>
          </a:p>
          <a:p>
            <a:pPr marL="0" indent="0">
              <a:buNone/>
            </a:pPr>
            <a:endParaRPr lang="en-GB" dirty="0"/>
          </a:p>
          <a:p>
            <a:pPr marL="0" indent="0" algn="ctr">
              <a:buNone/>
            </a:pPr>
            <a:r>
              <a:rPr lang="en-US" i="1" dirty="0">
                <a:solidFill>
                  <a:srgbClr val="AE0019"/>
                </a:solidFill>
              </a:rPr>
              <a:t>“For me and my daughter to be included</a:t>
            </a:r>
            <a:r>
              <a:rPr lang="en-GB" i="1" dirty="0">
                <a:solidFill>
                  <a:srgbClr val="AE0019"/>
                </a:solidFill>
              </a:rPr>
              <a:t>, it's about her having a voice, having choices in her life, and knowing what her rights are.”</a:t>
            </a:r>
          </a:p>
          <a:p>
            <a:pPr marL="0" indent="0" algn="ctr">
              <a:buNone/>
            </a:pPr>
            <a:endParaRPr lang="en-GB" i="1" dirty="0">
              <a:solidFill>
                <a:srgbClr val="AE0019"/>
              </a:solidFill>
            </a:endParaRPr>
          </a:p>
          <a:p>
            <a:pPr marL="0" indent="0" algn="ctr">
              <a:buNone/>
            </a:pPr>
            <a:endParaRPr lang="en-US" i="1" dirty="0">
              <a:solidFill>
                <a:srgbClr val="AE0019"/>
              </a:solidFill>
            </a:endParaRPr>
          </a:p>
        </p:txBody>
      </p:sp>
      <p:pic>
        <p:nvPicPr>
          <p:cNvPr id="5" name="Picture 4" descr="A group of people sitting around a table&#10;&#10;Description automatically generated">
            <a:extLst>
              <a:ext uri="{FF2B5EF4-FFF2-40B4-BE49-F238E27FC236}">
                <a16:creationId xmlns:a16="http://schemas.microsoft.com/office/drawing/2014/main" id="{33B06EA8-9785-26AC-7B41-074A99F9F8AA}"/>
              </a:ext>
            </a:extLst>
          </p:cNvPr>
          <p:cNvPicPr>
            <a:picLocks noChangeAspect="1"/>
          </p:cNvPicPr>
          <p:nvPr/>
        </p:nvPicPr>
        <p:blipFill>
          <a:blip r:embed="rId3"/>
          <a:srcRect l="23218" r="13782" b="3"/>
          <a:stretch/>
        </p:blipFill>
        <p:spPr>
          <a:xfrm>
            <a:off x="4691952" y="1200151"/>
            <a:ext cx="3801921" cy="3394472"/>
          </a:xfrm>
          <a:prstGeom prst="rect">
            <a:avLst/>
          </a:prstGeom>
          <a:noFill/>
        </p:spPr>
      </p:pic>
    </p:spTree>
    <p:extLst>
      <p:ext uri="{BB962C8B-B14F-4D97-AF65-F5344CB8AC3E}">
        <p14:creationId xmlns:p14="http://schemas.microsoft.com/office/powerpoint/2010/main" val="1337264851"/>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04DB27-9B08-DD5A-BEED-F3EDA1FE0B07}"/>
              </a:ext>
            </a:extLst>
          </p:cNvPr>
          <p:cNvSpPr>
            <a:spLocks noGrp="1"/>
          </p:cNvSpPr>
          <p:nvPr>
            <p:ph idx="1"/>
          </p:nvPr>
        </p:nvSpPr>
        <p:spPr/>
        <p:txBody>
          <a:bodyPr/>
          <a:lstStyle/>
          <a:p>
            <a:pPr algn="ctr"/>
            <a:endParaRPr lang="en-GB" b="0" i="0" u="none" strike="noStrike" dirty="0">
              <a:solidFill>
                <a:srgbClr val="FFFFFF"/>
              </a:solidFill>
              <a:effectLst/>
              <a:latin typeface="YouTube Noto"/>
              <a:hlinkClick r:id="rId3"/>
            </a:endParaRPr>
          </a:p>
          <a:p>
            <a:pPr algn="ctr"/>
            <a:endParaRPr lang="en-GB" dirty="0">
              <a:solidFill>
                <a:srgbClr val="FFFFFF"/>
              </a:solidFill>
              <a:latin typeface="YouTube Noto"/>
              <a:hlinkClick r:id="rId3"/>
            </a:endParaRPr>
          </a:p>
          <a:p>
            <a:pPr algn="ctr"/>
            <a:endParaRPr lang="en-GB" b="0" i="0" u="none" strike="noStrike" dirty="0">
              <a:solidFill>
                <a:srgbClr val="FFFFFF"/>
              </a:solidFill>
              <a:effectLst/>
              <a:latin typeface="YouTube Noto"/>
              <a:hlinkClick r:id="rId3"/>
            </a:endParaRPr>
          </a:p>
          <a:p>
            <a:pPr algn="ctr"/>
            <a:endParaRPr lang="en-GB" dirty="0">
              <a:solidFill>
                <a:srgbClr val="FFFFFF"/>
              </a:solidFill>
              <a:latin typeface="YouTube Noto"/>
              <a:hlinkClick r:id="rId3"/>
            </a:endParaRPr>
          </a:p>
          <a:p>
            <a:pPr algn="ctr"/>
            <a:endParaRPr lang="en-GB" b="0" i="0" u="none" strike="noStrike" dirty="0">
              <a:solidFill>
                <a:srgbClr val="FFFFFF"/>
              </a:solidFill>
              <a:effectLst/>
              <a:latin typeface="YouTube Noto"/>
              <a:hlinkClick r:id="rId3"/>
            </a:endParaRPr>
          </a:p>
          <a:p>
            <a:pPr algn="ctr"/>
            <a:endParaRPr lang="en-GB" dirty="0">
              <a:solidFill>
                <a:srgbClr val="FFFFFF"/>
              </a:solidFill>
              <a:latin typeface="YouTube Noto"/>
              <a:hlinkClick r:id="rId3"/>
            </a:endParaRPr>
          </a:p>
          <a:p>
            <a:pPr algn="ctr"/>
            <a:endParaRPr lang="en-GB" b="0" i="0" u="none" strike="noStrike" dirty="0">
              <a:solidFill>
                <a:srgbClr val="FFFFFF"/>
              </a:solidFill>
              <a:effectLst/>
              <a:latin typeface="YouTube Noto"/>
              <a:hlinkClick r:id="rId3"/>
            </a:endParaRPr>
          </a:p>
          <a:p>
            <a:pPr algn="ctr"/>
            <a:r>
              <a:rPr lang="en-GB" b="0" i="0" u="none" strike="noStrike" dirty="0">
                <a:solidFill>
                  <a:srgbClr val="FFFFFF"/>
                </a:solidFill>
                <a:effectLst/>
                <a:latin typeface="YouTube Noto"/>
                <a:hlinkClick r:id="rId3"/>
              </a:rPr>
              <a:t>https://youtu.be/CQMVA4vicbs</a:t>
            </a:r>
            <a:endParaRPr lang="en-GB" dirty="0"/>
          </a:p>
        </p:txBody>
      </p:sp>
    </p:spTree>
    <p:extLst>
      <p:ext uri="{BB962C8B-B14F-4D97-AF65-F5344CB8AC3E}">
        <p14:creationId xmlns:p14="http://schemas.microsoft.com/office/powerpoint/2010/main" val="4223036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022A5-2F05-53D3-37B6-62846C5C3236}"/>
              </a:ext>
            </a:extLst>
          </p:cNvPr>
          <p:cNvSpPr>
            <a:spLocks noGrp="1"/>
          </p:cNvSpPr>
          <p:nvPr>
            <p:ph type="ctrTitle"/>
          </p:nvPr>
        </p:nvSpPr>
        <p:spPr/>
        <p:txBody>
          <a:bodyPr/>
          <a:lstStyle/>
          <a:p>
            <a:r>
              <a:rPr lang="en-GB" dirty="0"/>
              <a:t>Relational Wealth  Building</a:t>
            </a:r>
          </a:p>
        </p:txBody>
      </p:sp>
    </p:spTree>
    <p:extLst>
      <p:ext uri="{BB962C8B-B14F-4D97-AF65-F5344CB8AC3E}">
        <p14:creationId xmlns:p14="http://schemas.microsoft.com/office/powerpoint/2010/main" val="11132776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45d81b6f-df86-4845-b0f7-e3bbaab7117d"/>
</p:tagLst>
</file>

<file path=ppt/theme/theme1.xml><?xml version="1.0" encoding="utf-8"?>
<a:theme xmlns:a="http://schemas.openxmlformats.org/drawingml/2006/main" name="Office Theme">
  <a:themeElements>
    <a:clrScheme name="Custom 1">
      <a:dk1>
        <a:srgbClr val="007FB0"/>
      </a:dk1>
      <a:lt1>
        <a:srgbClr val="FEFFFF"/>
      </a:lt1>
      <a:dk2>
        <a:srgbClr val="E3E5ED"/>
      </a:dk2>
      <a:lt2>
        <a:srgbClr val="34516C"/>
      </a:lt2>
      <a:accent1>
        <a:srgbClr val="0099D2"/>
      </a:accent1>
      <a:accent2>
        <a:srgbClr val="53B7E8"/>
      </a:accent2>
      <a:accent3>
        <a:srgbClr val="A4D3F2"/>
      </a:accent3>
      <a:accent4>
        <a:srgbClr val="577A9B"/>
      </a:accent4>
      <a:accent5>
        <a:srgbClr val="919CAD"/>
      </a:accent5>
      <a:accent6>
        <a:srgbClr val="C7CBDA"/>
      </a:accent6>
      <a:hlink>
        <a:srgbClr val="BE1622"/>
      </a:hlink>
      <a:folHlink>
        <a:srgbClr val="BE162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86AD9C6D4EC314D96AE9886E5109A45" ma:contentTypeVersion="4" ma:contentTypeDescription="Create a new document." ma:contentTypeScope="" ma:versionID="f6b247d9fe0abb32ab5e7fdc10c4a308">
  <xsd:schema xmlns:xsd="http://www.w3.org/2001/XMLSchema" xmlns:xs="http://www.w3.org/2001/XMLSchema" xmlns:p="http://schemas.microsoft.com/office/2006/metadata/properties" xmlns:ns2="769943ef-5c1c-4b47-b973-5fb6d7e0e88d" targetNamespace="http://schemas.microsoft.com/office/2006/metadata/properties" ma:root="true" ma:fieldsID="528fbee68b2012d3f28529cae59e11f6" ns2:_="">
    <xsd:import namespace="769943ef-5c1c-4b47-b973-5fb6d7e0e88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9943ef-5c1c-4b47-b973-5fb6d7e0e8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6F2769-7194-4217-93D3-3AF3A4742282}">
  <ds:schemaRefs>
    <ds:schemaRef ds:uri="http://purl.org/dc/dcmitype/"/>
    <ds:schemaRef ds:uri="http://purl.org/dc/elements/1.1/"/>
    <ds:schemaRef ds:uri="http://schemas.microsoft.com/office/2006/metadata/properties"/>
    <ds:schemaRef ds:uri="http://www.w3.org/XML/1998/namespace"/>
    <ds:schemaRef ds:uri="http://purl.org/dc/terms/"/>
    <ds:schemaRef ds:uri="http://schemas.openxmlformats.org/package/2006/metadata/core-properties"/>
    <ds:schemaRef ds:uri="http://schemas.microsoft.com/office/2006/documentManagement/types"/>
    <ds:schemaRef ds:uri="769943ef-5c1c-4b47-b973-5fb6d7e0e88d"/>
    <ds:schemaRef ds:uri="http://schemas.microsoft.com/office/infopath/2007/PartnerControls"/>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E536976E-7370-4845-997E-065E8589D924}">
  <ds:schemaRefs>
    <ds:schemaRef ds:uri="769943ef-5c1c-4b47-b973-5fb6d7e0e88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19638</TotalTime>
  <Words>2169</Words>
  <Application>Microsoft Office PowerPoint</Application>
  <PresentationFormat>On-screen Show (16:9)</PresentationFormat>
  <Paragraphs>253</Paragraphs>
  <Slides>29</Slides>
  <Notes>16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29</vt:i4>
      </vt:variant>
    </vt:vector>
  </HeadingPairs>
  <TitlesOfParts>
    <vt:vector size="39" baseType="lpstr">
      <vt:lpstr>Aptos</vt:lpstr>
      <vt:lpstr>Arial</vt:lpstr>
      <vt:lpstr>Avenir Next Bold</vt:lpstr>
      <vt:lpstr>Avenir Next LT Pro</vt:lpstr>
      <vt:lpstr>Avenir Next Medium</vt:lpstr>
      <vt:lpstr>Calibri</vt:lpstr>
      <vt:lpstr>Calibri Light</vt:lpstr>
      <vt:lpstr>YouTube Noto</vt:lpstr>
      <vt:lpstr>Office Theme</vt:lpstr>
      <vt:lpstr>Custom Design</vt:lpstr>
      <vt:lpstr>KINDness and Connection through Creativity </vt:lpstr>
      <vt:lpstr>Contents </vt:lpstr>
      <vt:lpstr>Background </vt:lpstr>
      <vt:lpstr>Positionality Statement</vt:lpstr>
      <vt:lpstr>UCLan Research</vt:lpstr>
      <vt:lpstr>UCLan Research</vt:lpstr>
      <vt:lpstr>KIND Families at Rosehill Arts Trust</vt:lpstr>
      <vt:lpstr>PowerPoint Presentation</vt:lpstr>
      <vt:lpstr>Relational Wealth  Building</vt:lpstr>
      <vt:lpstr>Relational Wealth Building</vt:lpstr>
      <vt:lpstr>Creating the Conditions to Build Relational Wealth</vt:lpstr>
      <vt:lpstr>Feedback from TENT Community</vt:lpstr>
      <vt:lpstr>Feedback from TENT Community</vt:lpstr>
      <vt:lpstr>Feedback from TENT Community</vt:lpstr>
      <vt:lpstr>Feedback from TENT Community</vt:lpstr>
      <vt:lpstr>Feedback from TENT Community</vt:lpstr>
      <vt:lpstr>Complex, Inter-Connected and Inter-Dependent Relationships</vt:lpstr>
      <vt:lpstr>Family Forum for Social Inclusion</vt:lpstr>
      <vt:lpstr>Research Journey: In Theory</vt:lpstr>
      <vt:lpstr>Research Journey: The Reality</vt:lpstr>
      <vt:lpstr>The Family Forum Team</vt:lpstr>
      <vt:lpstr>The TENT Community (participants) </vt:lpstr>
      <vt:lpstr>Theoretical Framework (Freire, 1970)</vt:lpstr>
      <vt:lpstr>Overview</vt:lpstr>
      <vt:lpstr>Creative Workshop </vt:lpstr>
      <vt:lpstr>Creative Relational Practice</vt:lpstr>
      <vt:lpstr>Go Play! </vt:lpstr>
      <vt:lpstr>Wrapping Up</vt:lpstr>
      <vt:lpstr>Dr Suzanne Wilson swilson21@uclan.ac.uk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Suzanne Wilson (School of Health, Social Work and Sport)</cp:lastModifiedBy>
  <cp:revision>2</cp:revision>
  <cp:lastPrinted>2025-04-03T12:50:47Z</cp:lastPrinted>
  <dcterms:created xsi:type="dcterms:W3CDTF">2020-09-08T10:50:49Z</dcterms:created>
  <dcterms:modified xsi:type="dcterms:W3CDTF">2025-05-05T12:51:47Z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0x010100886AD9C6D4EC314D96AE9886E5109A45</vt:lpwstr>
  </property>
</Properties>
</file>