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png" ContentType="image/png"/>
  <Default Extension="bin" ContentType="application/vnd.openxmlformats-officedocument.presentationml.printerSettings"/>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1388388" cy="30275213"/>
  <p:notesSz cx="6797675" cy="9874250"/>
  <p:defaultTextStyle>
    <a:defPPr>
      <a:defRPr lang="en-US"/>
    </a:defPPr>
    <a:lvl1pPr marL="0" algn="l" defTabSz="1653235" rtl="0" eaLnBrk="1" latinLnBrk="0" hangingPunct="1">
      <a:defRPr sz="6500" kern="1200">
        <a:solidFill>
          <a:schemeClr val="tx1"/>
        </a:solidFill>
        <a:latin typeface="+mn-lt"/>
        <a:ea typeface="+mn-ea"/>
        <a:cs typeface="+mn-cs"/>
      </a:defRPr>
    </a:lvl1pPr>
    <a:lvl2pPr marL="1653235" algn="l" defTabSz="1653235" rtl="0" eaLnBrk="1" latinLnBrk="0" hangingPunct="1">
      <a:defRPr sz="6500" kern="1200">
        <a:solidFill>
          <a:schemeClr val="tx1"/>
        </a:solidFill>
        <a:latin typeface="+mn-lt"/>
        <a:ea typeface="+mn-ea"/>
        <a:cs typeface="+mn-cs"/>
      </a:defRPr>
    </a:lvl2pPr>
    <a:lvl3pPr marL="3306470" algn="l" defTabSz="1653235" rtl="0" eaLnBrk="1" latinLnBrk="0" hangingPunct="1">
      <a:defRPr sz="6500" kern="1200">
        <a:solidFill>
          <a:schemeClr val="tx1"/>
        </a:solidFill>
        <a:latin typeface="+mn-lt"/>
        <a:ea typeface="+mn-ea"/>
        <a:cs typeface="+mn-cs"/>
      </a:defRPr>
    </a:lvl3pPr>
    <a:lvl4pPr marL="4959706" algn="l" defTabSz="1653235" rtl="0" eaLnBrk="1" latinLnBrk="0" hangingPunct="1">
      <a:defRPr sz="6500" kern="1200">
        <a:solidFill>
          <a:schemeClr val="tx1"/>
        </a:solidFill>
        <a:latin typeface="+mn-lt"/>
        <a:ea typeface="+mn-ea"/>
        <a:cs typeface="+mn-cs"/>
      </a:defRPr>
    </a:lvl4pPr>
    <a:lvl5pPr marL="6612941" algn="l" defTabSz="1653235" rtl="0" eaLnBrk="1" latinLnBrk="0" hangingPunct="1">
      <a:defRPr sz="6500" kern="1200">
        <a:solidFill>
          <a:schemeClr val="tx1"/>
        </a:solidFill>
        <a:latin typeface="+mn-lt"/>
        <a:ea typeface="+mn-ea"/>
        <a:cs typeface="+mn-cs"/>
      </a:defRPr>
    </a:lvl5pPr>
    <a:lvl6pPr marL="8266176" algn="l" defTabSz="1653235" rtl="0" eaLnBrk="1" latinLnBrk="0" hangingPunct="1">
      <a:defRPr sz="6500" kern="1200">
        <a:solidFill>
          <a:schemeClr val="tx1"/>
        </a:solidFill>
        <a:latin typeface="+mn-lt"/>
        <a:ea typeface="+mn-ea"/>
        <a:cs typeface="+mn-cs"/>
      </a:defRPr>
    </a:lvl6pPr>
    <a:lvl7pPr marL="9919411" algn="l" defTabSz="1653235" rtl="0" eaLnBrk="1" latinLnBrk="0" hangingPunct="1">
      <a:defRPr sz="6500" kern="1200">
        <a:solidFill>
          <a:schemeClr val="tx1"/>
        </a:solidFill>
        <a:latin typeface="+mn-lt"/>
        <a:ea typeface="+mn-ea"/>
        <a:cs typeface="+mn-cs"/>
      </a:defRPr>
    </a:lvl7pPr>
    <a:lvl8pPr marL="11572646" algn="l" defTabSz="1653235" rtl="0" eaLnBrk="1" latinLnBrk="0" hangingPunct="1">
      <a:defRPr sz="6500" kern="1200">
        <a:solidFill>
          <a:schemeClr val="tx1"/>
        </a:solidFill>
        <a:latin typeface="+mn-lt"/>
        <a:ea typeface="+mn-ea"/>
        <a:cs typeface="+mn-cs"/>
      </a:defRPr>
    </a:lvl8pPr>
    <a:lvl9pPr marL="13225882" algn="l" defTabSz="1653235" rtl="0" eaLnBrk="1" latinLnBrk="0" hangingPunct="1">
      <a:defRPr sz="6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28" autoAdjust="0"/>
  </p:normalViewPr>
  <p:slideViewPr>
    <p:cSldViewPr snapToGrid="0" snapToObjects="1">
      <p:cViewPr>
        <p:scale>
          <a:sx n="40" d="100"/>
          <a:sy n="40" d="100"/>
        </p:scale>
        <p:origin x="-80" y="-80"/>
      </p:cViewPr>
      <p:guideLst>
        <p:guide orient="horz" pos="9536"/>
        <p:guide pos="673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 Type="http://schemas.openxmlformats.org/officeDocument/2006/relationships/presProps" Target="presProps.xml"/><Relationship Id="rId5" Type="http://schemas.openxmlformats.org/officeDocument/2006/relationships/viewProps" Target="viewProps.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129" y="9404943"/>
            <a:ext cx="18180130" cy="6489549"/>
          </a:xfrm>
        </p:spPr>
        <p:txBody>
          <a:bodyPr/>
          <a:lstStyle/>
          <a:p>
            <a:r>
              <a:rPr lang="en-GB" smtClean="0"/>
              <a:t>Click to edit Master title style</a:t>
            </a:r>
            <a:endParaRPr lang="en-US"/>
          </a:p>
        </p:txBody>
      </p:sp>
      <p:sp>
        <p:nvSpPr>
          <p:cNvPr id="3" name="Subtitle 2"/>
          <p:cNvSpPr>
            <a:spLocks noGrp="1"/>
          </p:cNvSpPr>
          <p:nvPr>
            <p:ph type="subTitle" idx="1"/>
          </p:nvPr>
        </p:nvSpPr>
        <p:spPr>
          <a:xfrm>
            <a:off x="3208258" y="17155954"/>
            <a:ext cx="14971872" cy="7736999"/>
          </a:xfrm>
        </p:spPr>
        <p:txBody>
          <a:bodyPr/>
          <a:lstStyle>
            <a:lvl1pPr marL="0" indent="0" algn="ctr">
              <a:buNone/>
              <a:defRPr>
                <a:solidFill>
                  <a:schemeClr val="tx1">
                    <a:tint val="75000"/>
                  </a:schemeClr>
                </a:solidFill>
              </a:defRPr>
            </a:lvl1pPr>
            <a:lvl2pPr marL="1653235" indent="0" algn="ctr">
              <a:buNone/>
              <a:defRPr>
                <a:solidFill>
                  <a:schemeClr val="tx1">
                    <a:tint val="75000"/>
                  </a:schemeClr>
                </a:solidFill>
              </a:defRPr>
            </a:lvl2pPr>
            <a:lvl3pPr marL="3306470" indent="0" algn="ctr">
              <a:buNone/>
              <a:defRPr>
                <a:solidFill>
                  <a:schemeClr val="tx1">
                    <a:tint val="75000"/>
                  </a:schemeClr>
                </a:solidFill>
              </a:defRPr>
            </a:lvl3pPr>
            <a:lvl4pPr marL="4959706" indent="0" algn="ctr">
              <a:buNone/>
              <a:defRPr>
                <a:solidFill>
                  <a:schemeClr val="tx1">
                    <a:tint val="75000"/>
                  </a:schemeClr>
                </a:solidFill>
              </a:defRPr>
            </a:lvl4pPr>
            <a:lvl5pPr marL="6612941" indent="0" algn="ctr">
              <a:buNone/>
              <a:defRPr>
                <a:solidFill>
                  <a:schemeClr val="tx1">
                    <a:tint val="75000"/>
                  </a:schemeClr>
                </a:solidFill>
              </a:defRPr>
            </a:lvl5pPr>
            <a:lvl6pPr marL="8266176" indent="0" algn="ctr">
              <a:buNone/>
              <a:defRPr>
                <a:solidFill>
                  <a:schemeClr val="tx1">
                    <a:tint val="75000"/>
                  </a:schemeClr>
                </a:solidFill>
              </a:defRPr>
            </a:lvl6pPr>
            <a:lvl7pPr marL="9919411" indent="0" algn="ctr">
              <a:buNone/>
              <a:defRPr>
                <a:solidFill>
                  <a:schemeClr val="tx1">
                    <a:tint val="75000"/>
                  </a:schemeClr>
                </a:solidFill>
              </a:defRPr>
            </a:lvl7pPr>
            <a:lvl8pPr marL="11572646" indent="0" algn="ctr">
              <a:buNone/>
              <a:defRPr>
                <a:solidFill>
                  <a:schemeClr val="tx1">
                    <a:tint val="75000"/>
                  </a:schemeClr>
                </a:solidFill>
              </a:defRPr>
            </a:lvl8pPr>
            <a:lvl9pPr marL="13225882"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264676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141642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6581" y="1212415"/>
            <a:ext cx="4812387" cy="2583204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69419" y="1212415"/>
            <a:ext cx="14080689" cy="2583204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97794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183873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535" y="19454634"/>
            <a:ext cx="18180130" cy="6012992"/>
          </a:xfrm>
        </p:spPr>
        <p:txBody>
          <a:bodyPr anchor="t"/>
          <a:lstStyle>
            <a:lvl1pPr algn="l">
              <a:defRPr sz="14500" b="1" cap="all"/>
            </a:lvl1pPr>
          </a:lstStyle>
          <a:p>
            <a:r>
              <a:rPr lang="en-GB" smtClean="0"/>
              <a:t>Click to edit Master title style</a:t>
            </a:r>
            <a:endParaRPr lang="en-US"/>
          </a:p>
        </p:txBody>
      </p:sp>
      <p:sp>
        <p:nvSpPr>
          <p:cNvPr id="3" name="Text Placeholder 2"/>
          <p:cNvSpPr>
            <a:spLocks noGrp="1"/>
          </p:cNvSpPr>
          <p:nvPr>
            <p:ph type="body" idx="1"/>
          </p:nvPr>
        </p:nvSpPr>
        <p:spPr>
          <a:xfrm>
            <a:off x="1689535" y="12831929"/>
            <a:ext cx="18180130" cy="6622699"/>
          </a:xfrm>
        </p:spPr>
        <p:txBody>
          <a:bodyPr anchor="b"/>
          <a:lstStyle>
            <a:lvl1pPr marL="0" indent="0">
              <a:buNone/>
              <a:defRPr sz="7200">
                <a:solidFill>
                  <a:schemeClr val="tx1">
                    <a:tint val="75000"/>
                  </a:schemeClr>
                </a:solidFill>
              </a:defRPr>
            </a:lvl1pPr>
            <a:lvl2pPr marL="1653235" indent="0">
              <a:buNone/>
              <a:defRPr sz="6500">
                <a:solidFill>
                  <a:schemeClr val="tx1">
                    <a:tint val="75000"/>
                  </a:schemeClr>
                </a:solidFill>
              </a:defRPr>
            </a:lvl2pPr>
            <a:lvl3pPr marL="3306470" indent="0">
              <a:buNone/>
              <a:defRPr sz="5800">
                <a:solidFill>
                  <a:schemeClr val="tx1">
                    <a:tint val="75000"/>
                  </a:schemeClr>
                </a:solidFill>
              </a:defRPr>
            </a:lvl3pPr>
            <a:lvl4pPr marL="4959706" indent="0">
              <a:buNone/>
              <a:defRPr sz="5100">
                <a:solidFill>
                  <a:schemeClr val="tx1">
                    <a:tint val="75000"/>
                  </a:schemeClr>
                </a:solidFill>
              </a:defRPr>
            </a:lvl4pPr>
            <a:lvl5pPr marL="6612941" indent="0">
              <a:buNone/>
              <a:defRPr sz="5100">
                <a:solidFill>
                  <a:schemeClr val="tx1">
                    <a:tint val="75000"/>
                  </a:schemeClr>
                </a:solidFill>
              </a:defRPr>
            </a:lvl5pPr>
            <a:lvl6pPr marL="8266176" indent="0">
              <a:buNone/>
              <a:defRPr sz="5100">
                <a:solidFill>
                  <a:schemeClr val="tx1">
                    <a:tint val="75000"/>
                  </a:schemeClr>
                </a:solidFill>
              </a:defRPr>
            </a:lvl6pPr>
            <a:lvl7pPr marL="9919411" indent="0">
              <a:buNone/>
              <a:defRPr sz="5100">
                <a:solidFill>
                  <a:schemeClr val="tx1">
                    <a:tint val="75000"/>
                  </a:schemeClr>
                </a:solidFill>
              </a:defRPr>
            </a:lvl7pPr>
            <a:lvl8pPr marL="11572646" indent="0">
              <a:buNone/>
              <a:defRPr sz="5100">
                <a:solidFill>
                  <a:schemeClr val="tx1">
                    <a:tint val="75000"/>
                  </a:schemeClr>
                </a:solidFill>
              </a:defRPr>
            </a:lvl8pPr>
            <a:lvl9pPr marL="13225882" indent="0">
              <a:buNone/>
              <a:defRPr sz="51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404470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069419" y="7064222"/>
            <a:ext cx="9446538" cy="19980240"/>
          </a:xfrm>
        </p:spPr>
        <p:txBody>
          <a:bodyPr/>
          <a:lstStyle>
            <a:lvl1pPr>
              <a:defRPr sz="10100"/>
            </a:lvl1pPr>
            <a:lvl2pPr>
              <a:defRPr sz="8700"/>
            </a:lvl2pPr>
            <a:lvl3pPr>
              <a:defRPr sz="7200"/>
            </a:lvl3pPr>
            <a:lvl4pPr>
              <a:defRPr sz="6500"/>
            </a:lvl4pPr>
            <a:lvl5pPr>
              <a:defRPr sz="6500"/>
            </a:lvl5pPr>
            <a:lvl6pPr>
              <a:defRPr sz="6500"/>
            </a:lvl6pPr>
            <a:lvl7pPr>
              <a:defRPr sz="6500"/>
            </a:lvl7pPr>
            <a:lvl8pPr>
              <a:defRPr sz="6500"/>
            </a:lvl8pPr>
            <a:lvl9pPr>
              <a:defRPr sz="6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10872431" y="7064222"/>
            <a:ext cx="9446538" cy="19980240"/>
          </a:xfrm>
        </p:spPr>
        <p:txBody>
          <a:bodyPr/>
          <a:lstStyle>
            <a:lvl1pPr>
              <a:defRPr sz="10100"/>
            </a:lvl1pPr>
            <a:lvl2pPr>
              <a:defRPr sz="8700"/>
            </a:lvl2pPr>
            <a:lvl3pPr>
              <a:defRPr sz="7200"/>
            </a:lvl3pPr>
            <a:lvl4pPr>
              <a:defRPr sz="6500"/>
            </a:lvl4pPr>
            <a:lvl5pPr>
              <a:defRPr sz="6500"/>
            </a:lvl5pPr>
            <a:lvl6pPr>
              <a:defRPr sz="6500"/>
            </a:lvl6pPr>
            <a:lvl7pPr>
              <a:defRPr sz="6500"/>
            </a:lvl7pPr>
            <a:lvl8pPr>
              <a:defRPr sz="6500"/>
            </a:lvl8pPr>
            <a:lvl9pPr>
              <a:defRPr sz="6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343346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069420" y="6776886"/>
            <a:ext cx="9450252" cy="2824286"/>
          </a:xfrm>
        </p:spPr>
        <p:txBody>
          <a:bodyPr anchor="b"/>
          <a:lstStyle>
            <a:lvl1pPr marL="0" indent="0">
              <a:buNone/>
              <a:defRPr sz="8700" b="1"/>
            </a:lvl1pPr>
            <a:lvl2pPr marL="1653235" indent="0">
              <a:buNone/>
              <a:defRPr sz="7200" b="1"/>
            </a:lvl2pPr>
            <a:lvl3pPr marL="3306470" indent="0">
              <a:buNone/>
              <a:defRPr sz="6500" b="1"/>
            </a:lvl3pPr>
            <a:lvl4pPr marL="4959706" indent="0">
              <a:buNone/>
              <a:defRPr sz="5800" b="1"/>
            </a:lvl4pPr>
            <a:lvl5pPr marL="6612941" indent="0">
              <a:buNone/>
              <a:defRPr sz="5800" b="1"/>
            </a:lvl5pPr>
            <a:lvl6pPr marL="8266176" indent="0">
              <a:buNone/>
              <a:defRPr sz="5800" b="1"/>
            </a:lvl6pPr>
            <a:lvl7pPr marL="9919411" indent="0">
              <a:buNone/>
              <a:defRPr sz="5800" b="1"/>
            </a:lvl7pPr>
            <a:lvl8pPr marL="11572646" indent="0">
              <a:buNone/>
              <a:defRPr sz="5800" b="1"/>
            </a:lvl8pPr>
            <a:lvl9pPr marL="13225882" indent="0">
              <a:buNone/>
              <a:defRPr sz="5800" b="1"/>
            </a:lvl9pPr>
          </a:lstStyle>
          <a:p>
            <a:pPr lvl="0"/>
            <a:r>
              <a:rPr lang="en-GB" smtClean="0"/>
              <a:t>Click to edit Master text styles</a:t>
            </a:r>
          </a:p>
        </p:txBody>
      </p:sp>
      <p:sp>
        <p:nvSpPr>
          <p:cNvPr id="4" name="Content Placeholder 3"/>
          <p:cNvSpPr>
            <a:spLocks noGrp="1"/>
          </p:cNvSpPr>
          <p:nvPr>
            <p:ph sz="half" idx="2"/>
          </p:nvPr>
        </p:nvSpPr>
        <p:spPr>
          <a:xfrm>
            <a:off x="1069420" y="9601166"/>
            <a:ext cx="9450252" cy="17443290"/>
          </a:xfrm>
        </p:spPr>
        <p:txBody>
          <a:bodyPr/>
          <a:lstStyle>
            <a:lvl1pPr>
              <a:defRPr sz="87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10865007" y="6776886"/>
            <a:ext cx="9453965" cy="2824286"/>
          </a:xfrm>
        </p:spPr>
        <p:txBody>
          <a:bodyPr anchor="b"/>
          <a:lstStyle>
            <a:lvl1pPr marL="0" indent="0">
              <a:buNone/>
              <a:defRPr sz="8700" b="1"/>
            </a:lvl1pPr>
            <a:lvl2pPr marL="1653235" indent="0">
              <a:buNone/>
              <a:defRPr sz="7200" b="1"/>
            </a:lvl2pPr>
            <a:lvl3pPr marL="3306470" indent="0">
              <a:buNone/>
              <a:defRPr sz="6500" b="1"/>
            </a:lvl3pPr>
            <a:lvl4pPr marL="4959706" indent="0">
              <a:buNone/>
              <a:defRPr sz="5800" b="1"/>
            </a:lvl4pPr>
            <a:lvl5pPr marL="6612941" indent="0">
              <a:buNone/>
              <a:defRPr sz="5800" b="1"/>
            </a:lvl5pPr>
            <a:lvl6pPr marL="8266176" indent="0">
              <a:buNone/>
              <a:defRPr sz="5800" b="1"/>
            </a:lvl6pPr>
            <a:lvl7pPr marL="9919411" indent="0">
              <a:buNone/>
              <a:defRPr sz="5800" b="1"/>
            </a:lvl7pPr>
            <a:lvl8pPr marL="11572646" indent="0">
              <a:buNone/>
              <a:defRPr sz="5800" b="1"/>
            </a:lvl8pPr>
            <a:lvl9pPr marL="13225882" indent="0">
              <a:buNone/>
              <a:defRPr sz="5800" b="1"/>
            </a:lvl9pPr>
          </a:lstStyle>
          <a:p>
            <a:pPr lvl="0"/>
            <a:r>
              <a:rPr lang="en-GB" smtClean="0"/>
              <a:t>Click to edit Master text styles</a:t>
            </a:r>
          </a:p>
        </p:txBody>
      </p:sp>
      <p:sp>
        <p:nvSpPr>
          <p:cNvPr id="6" name="Content Placeholder 5"/>
          <p:cNvSpPr>
            <a:spLocks noGrp="1"/>
          </p:cNvSpPr>
          <p:nvPr>
            <p:ph sz="quarter" idx="4"/>
          </p:nvPr>
        </p:nvSpPr>
        <p:spPr>
          <a:xfrm>
            <a:off x="10865007" y="9601166"/>
            <a:ext cx="9453965" cy="17443290"/>
          </a:xfrm>
        </p:spPr>
        <p:txBody>
          <a:bodyPr/>
          <a:lstStyle>
            <a:lvl1pPr>
              <a:defRPr sz="87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329416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20135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206295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423" y="1205399"/>
            <a:ext cx="7036632" cy="5129970"/>
          </a:xfrm>
        </p:spPr>
        <p:txBody>
          <a:bodyPr anchor="b"/>
          <a:lstStyle>
            <a:lvl1pPr algn="l">
              <a:defRPr sz="7200" b="1"/>
            </a:lvl1pPr>
          </a:lstStyle>
          <a:p>
            <a:r>
              <a:rPr lang="en-GB" smtClean="0"/>
              <a:t>Click to edit Master title style</a:t>
            </a:r>
            <a:endParaRPr lang="en-US"/>
          </a:p>
        </p:txBody>
      </p:sp>
      <p:sp>
        <p:nvSpPr>
          <p:cNvPr id="3" name="Content Placeholder 2"/>
          <p:cNvSpPr>
            <a:spLocks noGrp="1"/>
          </p:cNvSpPr>
          <p:nvPr>
            <p:ph idx="1"/>
          </p:nvPr>
        </p:nvSpPr>
        <p:spPr>
          <a:xfrm>
            <a:off x="8362266" y="1205408"/>
            <a:ext cx="11956703" cy="25839057"/>
          </a:xfrm>
        </p:spPr>
        <p:txBody>
          <a:bodyPr/>
          <a:lstStyle>
            <a:lvl1pPr>
              <a:defRPr sz="11600"/>
            </a:lvl1pPr>
            <a:lvl2pPr>
              <a:defRPr sz="10100"/>
            </a:lvl2pPr>
            <a:lvl3pPr>
              <a:defRPr sz="8700"/>
            </a:lvl3pPr>
            <a:lvl4pPr>
              <a:defRPr sz="7200"/>
            </a:lvl4pPr>
            <a:lvl5pPr>
              <a:defRPr sz="7200"/>
            </a:lvl5pPr>
            <a:lvl6pPr>
              <a:defRPr sz="7200"/>
            </a:lvl6pPr>
            <a:lvl7pPr>
              <a:defRPr sz="7200"/>
            </a:lvl7pPr>
            <a:lvl8pPr>
              <a:defRPr sz="7200"/>
            </a:lvl8pPr>
            <a:lvl9pPr>
              <a:defRPr sz="7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1069423" y="6335378"/>
            <a:ext cx="7036632" cy="20709087"/>
          </a:xfrm>
        </p:spPr>
        <p:txBody>
          <a:bodyPr/>
          <a:lstStyle>
            <a:lvl1pPr marL="0" indent="0">
              <a:buNone/>
              <a:defRPr sz="5100"/>
            </a:lvl1pPr>
            <a:lvl2pPr marL="1653235" indent="0">
              <a:buNone/>
              <a:defRPr sz="4300"/>
            </a:lvl2pPr>
            <a:lvl3pPr marL="3306470" indent="0">
              <a:buNone/>
              <a:defRPr sz="3600"/>
            </a:lvl3pPr>
            <a:lvl4pPr marL="4959706" indent="0">
              <a:buNone/>
              <a:defRPr sz="3300"/>
            </a:lvl4pPr>
            <a:lvl5pPr marL="6612941" indent="0">
              <a:buNone/>
              <a:defRPr sz="3300"/>
            </a:lvl5pPr>
            <a:lvl6pPr marL="8266176" indent="0">
              <a:buNone/>
              <a:defRPr sz="3300"/>
            </a:lvl6pPr>
            <a:lvl7pPr marL="9919411" indent="0">
              <a:buNone/>
              <a:defRPr sz="3300"/>
            </a:lvl7pPr>
            <a:lvl8pPr marL="11572646" indent="0">
              <a:buNone/>
              <a:defRPr sz="3300"/>
            </a:lvl8pPr>
            <a:lvl9pPr marL="13225882" indent="0">
              <a:buNone/>
              <a:defRPr sz="33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210288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274" y="21192649"/>
            <a:ext cx="12833033" cy="2501915"/>
          </a:xfrm>
        </p:spPr>
        <p:txBody>
          <a:bodyPr anchor="b"/>
          <a:lstStyle>
            <a:lvl1pPr algn="l">
              <a:defRPr sz="7200" b="1"/>
            </a:lvl1pPr>
          </a:lstStyle>
          <a:p>
            <a:r>
              <a:rPr lang="en-GB" smtClean="0"/>
              <a:t>Click to edit Master title style</a:t>
            </a:r>
            <a:endParaRPr lang="en-US"/>
          </a:p>
        </p:txBody>
      </p:sp>
      <p:sp>
        <p:nvSpPr>
          <p:cNvPr id="3" name="Picture Placeholder 2"/>
          <p:cNvSpPr>
            <a:spLocks noGrp="1"/>
          </p:cNvSpPr>
          <p:nvPr>
            <p:ph type="pic" idx="1"/>
          </p:nvPr>
        </p:nvSpPr>
        <p:spPr>
          <a:xfrm>
            <a:off x="4192274" y="2705145"/>
            <a:ext cx="12833033" cy="18165128"/>
          </a:xfrm>
        </p:spPr>
        <p:txBody>
          <a:bodyPr/>
          <a:lstStyle>
            <a:lvl1pPr marL="0" indent="0">
              <a:buNone/>
              <a:defRPr sz="11600"/>
            </a:lvl1pPr>
            <a:lvl2pPr marL="1653235" indent="0">
              <a:buNone/>
              <a:defRPr sz="10100"/>
            </a:lvl2pPr>
            <a:lvl3pPr marL="3306470" indent="0">
              <a:buNone/>
              <a:defRPr sz="8700"/>
            </a:lvl3pPr>
            <a:lvl4pPr marL="4959706" indent="0">
              <a:buNone/>
              <a:defRPr sz="7200"/>
            </a:lvl4pPr>
            <a:lvl5pPr marL="6612941" indent="0">
              <a:buNone/>
              <a:defRPr sz="7200"/>
            </a:lvl5pPr>
            <a:lvl6pPr marL="8266176" indent="0">
              <a:buNone/>
              <a:defRPr sz="7200"/>
            </a:lvl6pPr>
            <a:lvl7pPr marL="9919411" indent="0">
              <a:buNone/>
              <a:defRPr sz="7200"/>
            </a:lvl7pPr>
            <a:lvl8pPr marL="11572646" indent="0">
              <a:buNone/>
              <a:defRPr sz="7200"/>
            </a:lvl8pPr>
            <a:lvl9pPr marL="13225882" indent="0">
              <a:buNone/>
              <a:defRPr sz="7200"/>
            </a:lvl9pPr>
          </a:lstStyle>
          <a:p>
            <a:endParaRPr lang="en-US"/>
          </a:p>
        </p:txBody>
      </p:sp>
      <p:sp>
        <p:nvSpPr>
          <p:cNvPr id="4" name="Text Placeholder 3"/>
          <p:cNvSpPr>
            <a:spLocks noGrp="1"/>
          </p:cNvSpPr>
          <p:nvPr>
            <p:ph type="body" sz="half" idx="2"/>
          </p:nvPr>
        </p:nvSpPr>
        <p:spPr>
          <a:xfrm>
            <a:off x="4192274" y="23694561"/>
            <a:ext cx="12833033" cy="3553133"/>
          </a:xfrm>
        </p:spPr>
        <p:txBody>
          <a:bodyPr/>
          <a:lstStyle>
            <a:lvl1pPr marL="0" indent="0">
              <a:buNone/>
              <a:defRPr sz="5100"/>
            </a:lvl1pPr>
            <a:lvl2pPr marL="1653235" indent="0">
              <a:buNone/>
              <a:defRPr sz="4300"/>
            </a:lvl2pPr>
            <a:lvl3pPr marL="3306470" indent="0">
              <a:buNone/>
              <a:defRPr sz="3600"/>
            </a:lvl3pPr>
            <a:lvl4pPr marL="4959706" indent="0">
              <a:buNone/>
              <a:defRPr sz="3300"/>
            </a:lvl4pPr>
            <a:lvl5pPr marL="6612941" indent="0">
              <a:buNone/>
              <a:defRPr sz="3300"/>
            </a:lvl5pPr>
            <a:lvl6pPr marL="8266176" indent="0">
              <a:buNone/>
              <a:defRPr sz="3300"/>
            </a:lvl6pPr>
            <a:lvl7pPr marL="9919411" indent="0">
              <a:buNone/>
              <a:defRPr sz="3300"/>
            </a:lvl7pPr>
            <a:lvl8pPr marL="11572646" indent="0">
              <a:buNone/>
              <a:defRPr sz="3300"/>
            </a:lvl8pPr>
            <a:lvl9pPr marL="13225882" indent="0">
              <a:buNone/>
              <a:defRPr sz="33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180088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420" y="1212415"/>
            <a:ext cx="19249549" cy="5045869"/>
          </a:xfrm>
          <a:prstGeom prst="rect">
            <a:avLst/>
          </a:prstGeom>
        </p:spPr>
        <p:txBody>
          <a:bodyPr vert="horz" lIns="330647" tIns="165324" rIns="330647" bIns="165324"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1069420" y="7064222"/>
            <a:ext cx="19249549" cy="19980240"/>
          </a:xfrm>
          <a:prstGeom prst="rect">
            <a:avLst/>
          </a:prstGeom>
        </p:spPr>
        <p:txBody>
          <a:bodyPr vert="horz" lIns="330647" tIns="165324" rIns="330647" bIns="165324"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1069419" y="28060640"/>
            <a:ext cx="4990624" cy="1611876"/>
          </a:xfrm>
          <a:prstGeom prst="rect">
            <a:avLst/>
          </a:prstGeom>
        </p:spPr>
        <p:txBody>
          <a:bodyPr vert="horz" lIns="330647" tIns="165324" rIns="330647" bIns="165324" rtlCol="0" anchor="ctr"/>
          <a:lstStyle>
            <a:lvl1pPr algn="l">
              <a:defRPr sz="4300">
                <a:solidFill>
                  <a:schemeClr val="tx1">
                    <a:tint val="75000"/>
                  </a:schemeClr>
                </a:solidFill>
              </a:defRPr>
            </a:lvl1pPr>
          </a:lstStyle>
          <a:p>
            <a:fld id="{32AF1C04-2FB0-5E41-A881-E542EB6EA5B6}" type="datetimeFigureOut">
              <a:rPr lang="en-US" smtClean="0"/>
              <a:pPr/>
              <a:t>19/09/2012</a:t>
            </a:fld>
            <a:endParaRPr lang="en-US"/>
          </a:p>
        </p:txBody>
      </p:sp>
      <p:sp>
        <p:nvSpPr>
          <p:cNvPr id="5" name="Footer Placeholder 4"/>
          <p:cNvSpPr>
            <a:spLocks noGrp="1"/>
          </p:cNvSpPr>
          <p:nvPr>
            <p:ph type="ftr" sz="quarter" idx="3"/>
          </p:nvPr>
        </p:nvSpPr>
        <p:spPr>
          <a:xfrm>
            <a:off x="7307699" y="28060640"/>
            <a:ext cx="6772990" cy="1611876"/>
          </a:xfrm>
          <a:prstGeom prst="rect">
            <a:avLst/>
          </a:prstGeom>
        </p:spPr>
        <p:txBody>
          <a:bodyPr vert="horz" lIns="330647" tIns="165324" rIns="330647" bIns="165324" rtlCol="0" anchor="ctr"/>
          <a:lstStyle>
            <a:lvl1pPr algn="ctr">
              <a:defRPr sz="4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8345" y="28060640"/>
            <a:ext cx="4990624" cy="1611876"/>
          </a:xfrm>
          <a:prstGeom prst="rect">
            <a:avLst/>
          </a:prstGeom>
        </p:spPr>
        <p:txBody>
          <a:bodyPr vert="horz" lIns="330647" tIns="165324" rIns="330647" bIns="165324" rtlCol="0" anchor="ctr"/>
          <a:lstStyle>
            <a:lvl1pPr algn="r">
              <a:defRPr sz="4300">
                <a:solidFill>
                  <a:schemeClr val="tx1">
                    <a:tint val="75000"/>
                  </a:schemeClr>
                </a:solidFill>
              </a:defRPr>
            </a:lvl1pPr>
          </a:lstStyle>
          <a:p>
            <a:fld id="{E4BDC4A7-F29C-0A4F-94E0-4669220337D8}" type="slidenum">
              <a:rPr lang="en-US" smtClean="0"/>
              <a:pPr/>
              <a:t>‹#›</a:t>
            </a:fld>
            <a:endParaRPr lang="en-US"/>
          </a:p>
        </p:txBody>
      </p:sp>
    </p:spTree>
    <p:extLst>
      <p:ext uri="{BB962C8B-B14F-4D97-AF65-F5344CB8AC3E}">
        <p14:creationId xmlns:p14="http://schemas.microsoft.com/office/powerpoint/2010/main" val="316094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53235" rtl="0" eaLnBrk="1" latinLnBrk="0" hangingPunct="1">
        <a:spcBef>
          <a:spcPct val="0"/>
        </a:spcBef>
        <a:buNone/>
        <a:defRPr sz="15900" kern="1200">
          <a:solidFill>
            <a:schemeClr val="tx1"/>
          </a:solidFill>
          <a:latin typeface="+mj-lt"/>
          <a:ea typeface="+mj-ea"/>
          <a:cs typeface="+mj-cs"/>
        </a:defRPr>
      </a:lvl1pPr>
    </p:titleStyle>
    <p:bodyStyle>
      <a:lvl1pPr marL="1239926" indent="-1239926" algn="l" defTabSz="1653235" rtl="0" eaLnBrk="1" latinLnBrk="0" hangingPunct="1">
        <a:spcBef>
          <a:spcPct val="20000"/>
        </a:spcBef>
        <a:buFont typeface="Arial"/>
        <a:buChar char="•"/>
        <a:defRPr sz="11600" kern="1200">
          <a:solidFill>
            <a:schemeClr val="tx1"/>
          </a:solidFill>
          <a:latin typeface="+mn-lt"/>
          <a:ea typeface="+mn-ea"/>
          <a:cs typeface="+mn-cs"/>
        </a:defRPr>
      </a:lvl1pPr>
      <a:lvl2pPr marL="2686507" indent="-1033272" algn="l" defTabSz="1653235" rtl="0" eaLnBrk="1" latinLnBrk="0" hangingPunct="1">
        <a:spcBef>
          <a:spcPct val="20000"/>
        </a:spcBef>
        <a:buFont typeface="Arial"/>
        <a:buChar char="–"/>
        <a:defRPr sz="10100" kern="1200">
          <a:solidFill>
            <a:schemeClr val="tx1"/>
          </a:solidFill>
          <a:latin typeface="+mn-lt"/>
          <a:ea typeface="+mn-ea"/>
          <a:cs typeface="+mn-cs"/>
        </a:defRPr>
      </a:lvl2pPr>
      <a:lvl3pPr marL="4133088" indent="-826618" algn="l" defTabSz="1653235" rtl="0" eaLnBrk="1" latinLnBrk="0" hangingPunct="1">
        <a:spcBef>
          <a:spcPct val="20000"/>
        </a:spcBef>
        <a:buFont typeface="Arial"/>
        <a:buChar char="•"/>
        <a:defRPr sz="8700" kern="1200">
          <a:solidFill>
            <a:schemeClr val="tx1"/>
          </a:solidFill>
          <a:latin typeface="+mn-lt"/>
          <a:ea typeface="+mn-ea"/>
          <a:cs typeface="+mn-cs"/>
        </a:defRPr>
      </a:lvl3pPr>
      <a:lvl4pPr marL="5786323" indent="-826618" algn="l" defTabSz="1653235" rtl="0" eaLnBrk="1" latinLnBrk="0" hangingPunct="1">
        <a:spcBef>
          <a:spcPct val="20000"/>
        </a:spcBef>
        <a:buFont typeface="Arial"/>
        <a:buChar char="–"/>
        <a:defRPr sz="7200" kern="1200">
          <a:solidFill>
            <a:schemeClr val="tx1"/>
          </a:solidFill>
          <a:latin typeface="+mn-lt"/>
          <a:ea typeface="+mn-ea"/>
          <a:cs typeface="+mn-cs"/>
        </a:defRPr>
      </a:lvl4pPr>
      <a:lvl5pPr marL="7439558" indent="-826618" algn="l" defTabSz="1653235" rtl="0" eaLnBrk="1" latinLnBrk="0" hangingPunct="1">
        <a:spcBef>
          <a:spcPct val="20000"/>
        </a:spcBef>
        <a:buFont typeface="Arial"/>
        <a:buChar char="»"/>
        <a:defRPr sz="7200" kern="1200">
          <a:solidFill>
            <a:schemeClr val="tx1"/>
          </a:solidFill>
          <a:latin typeface="+mn-lt"/>
          <a:ea typeface="+mn-ea"/>
          <a:cs typeface="+mn-cs"/>
        </a:defRPr>
      </a:lvl5pPr>
      <a:lvl6pPr marL="9092794" indent="-826618" algn="l" defTabSz="1653235" rtl="0" eaLnBrk="1" latinLnBrk="0" hangingPunct="1">
        <a:spcBef>
          <a:spcPct val="20000"/>
        </a:spcBef>
        <a:buFont typeface="Arial"/>
        <a:buChar char="•"/>
        <a:defRPr sz="7200" kern="1200">
          <a:solidFill>
            <a:schemeClr val="tx1"/>
          </a:solidFill>
          <a:latin typeface="+mn-lt"/>
          <a:ea typeface="+mn-ea"/>
          <a:cs typeface="+mn-cs"/>
        </a:defRPr>
      </a:lvl6pPr>
      <a:lvl7pPr marL="10746029" indent="-826618" algn="l" defTabSz="1653235" rtl="0" eaLnBrk="1" latinLnBrk="0" hangingPunct="1">
        <a:spcBef>
          <a:spcPct val="20000"/>
        </a:spcBef>
        <a:buFont typeface="Arial"/>
        <a:buChar char="•"/>
        <a:defRPr sz="7200" kern="1200">
          <a:solidFill>
            <a:schemeClr val="tx1"/>
          </a:solidFill>
          <a:latin typeface="+mn-lt"/>
          <a:ea typeface="+mn-ea"/>
          <a:cs typeface="+mn-cs"/>
        </a:defRPr>
      </a:lvl7pPr>
      <a:lvl8pPr marL="12399264" indent="-826618" algn="l" defTabSz="1653235" rtl="0" eaLnBrk="1" latinLnBrk="0" hangingPunct="1">
        <a:spcBef>
          <a:spcPct val="20000"/>
        </a:spcBef>
        <a:buFont typeface="Arial"/>
        <a:buChar char="•"/>
        <a:defRPr sz="7200" kern="1200">
          <a:solidFill>
            <a:schemeClr val="tx1"/>
          </a:solidFill>
          <a:latin typeface="+mn-lt"/>
          <a:ea typeface="+mn-ea"/>
          <a:cs typeface="+mn-cs"/>
        </a:defRPr>
      </a:lvl8pPr>
      <a:lvl9pPr marL="14052499" indent="-826618" algn="l" defTabSz="1653235" rtl="0" eaLnBrk="1" latinLnBrk="0" hangingPunct="1">
        <a:spcBef>
          <a:spcPct val="20000"/>
        </a:spcBef>
        <a:buFont typeface="Arial"/>
        <a:buChar char="•"/>
        <a:defRPr sz="7200" kern="1200">
          <a:solidFill>
            <a:schemeClr val="tx1"/>
          </a:solidFill>
          <a:latin typeface="+mn-lt"/>
          <a:ea typeface="+mn-ea"/>
          <a:cs typeface="+mn-cs"/>
        </a:defRPr>
      </a:lvl9pPr>
    </p:bodyStyle>
    <p:otherStyle>
      <a:defPPr>
        <a:defRPr lang="en-US"/>
      </a:defPPr>
      <a:lvl1pPr marL="0" algn="l" defTabSz="1653235" rtl="0" eaLnBrk="1" latinLnBrk="0" hangingPunct="1">
        <a:defRPr sz="6500" kern="1200">
          <a:solidFill>
            <a:schemeClr val="tx1"/>
          </a:solidFill>
          <a:latin typeface="+mn-lt"/>
          <a:ea typeface="+mn-ea"/>
          <a:cs typeface="+mn-cs"/>
        </a:defRPr>
      </a:lvl1pPr>
      <a:lvl2pPr marL="1653235" algn="l" defTabSz="1653235" rtl="0" eaLnBrk="1" latinLnBrk="0" hangingPunct="1">
        <a:defRPr sz="6500" kern="1200">
          <a:solidFill>
            <a:schemeClr val="tx1"/>
          </a:solidFill>
          <a:latin typeface="+mn-lt"/>
          <a:ea typeface="+mn-ea"/>
          <a:cs typeface="+mn-cs"/>
        </a:defRPr>
      </a:lvl2pPr>
      <a:lvl3pPr marL="3306470" algn="l" defTabSz="1653235" rtl="0" eaLnBrk="1" latinLnBrk="0" hangingPunct="1">
        <a:defRPr sz="6500" kern="1200">
          <a:solidFill>
            <a:schemeClr val="tx1"/>
          </a:solidFill>
          <a:latin typeface="+mn-lt"/>
          <a:ea typeface="+mn-ea"/>
          <a:cs typeface="+mn-cs"/>
        </a:defRPr>
      </a:lvl3pPr>
      <a:lvl4pPr marL="4959706" algn="l" defTabSz="1653235" rtl="0" eaLnBrk="1" latinLnBrk="0" hangingPunct="1">
        <a:defRPr sz="6500" kern="1200">
          <a:solidFill>
            <a:schemeClr val="tx1"/>
          </a:solidFill>
          <a:latin typeface="+mn-lt"/>
          <a:ea typeface="+mn-ea"/>
          <a:cs typeface="+mn-cs"/>
        </a:defRPr>
      </a:lvl4pPr>
      <a:lvl5pPr marL="6612941" algn="l" defTabSz="1653235" rtl="0" eaLnBrk="1" latinLnBrk="0" hangingPunct="1">
        <a:defRPr sz="6500" kern="1200">
          <a:solidFill>
            <a:schemeClr val="tx1"/>
          </a:solidFill>
          <a:latin typeface="+mn-lt"/>
          <a:ea typeface="+mn-ea"/>
          <a:cs typeface="+mn-cs"/>
        </a:defRPr>
      </a:lvl5pPr>
      <a:lvl6pPr marL="8266176" algn="l" defTabSz="1653235" rtl="0" eaLnBrk="1" latinLnBrk="0" hangingPunct="1">
        <a:defRPr sz="6500" kern="1200">
          <a:solidFill>
            <a:schemeClr val="tx1"/>
          </a:solidFill>
          <a:latin typeface="+mn-lt"/>
          <a:ea typeface="+mn-ea"/>
          <a:cs typeface="+mn-cs"/>
        </a:defRPr>
      </a:lvl6pPr>
      <a:lvl7pPr marL="9919411" algn="l" defTabSz="1653235" rtl="0" eaLnBrk="1" latinLnBrk="0" hangingPunct="1">
        <a:defRPr sz="6500" kern="1200">
          <a:solidFill>
            <a:schemeClr val="tx1"/>
          </a:solidFill>
          <a:latin typeface="+mn-lt"/>
          <a:ea typeface="+mn-ea"/>
          <a:cs typeface="+mn-cs"/>
        </a:defRPr>
      </a:lvl7pPr>
      <a:lvl8pPr marL="11572646" algn="l" defTabSz="1653235" rtl="0" eaLnBrk="1" latinLnBrk="0" hangingPunct="1">
        <a:defRPr sz="6500" kern="1200">
          <a:solidFill>
            <a:schemeClr val="tx1"/>
          </a:solidFill>
          <a:latin typeface="+mn-lt"/>
          <a:ea typeface="+mn-ea"/>
          <a:cs typeface="+mn-cs"/>
        </a:defRPr>
      </a:lvl8pPr>
      <a:lvl9pPr marL="13225882" algn="l" defTabSz="1653235"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jpeg"/><Relationship Id="rId7" Type="http://schemas.openxmlformats.org/officeDocument/2006/relationships/hyperlink" Target="mailto:mclark@uclan.ac.uk" TargetMode="External"/><Relationship Id="rId11"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5.jpeg"/><Relationship Id="rId8" Type="http://schemas.openxmlformats.org/officeDocument/2006/relationships/image" Target="../media/image6.png"/><Relationship Id="rId13" Type="http://schemas.openxmlformats.org/officeDocument/2006/relationships/image" Target="../media/image11.jpeg"/><Relationship Id="rId10" Type="http://schemas.openxmlformats.org/officeDocument/2006/relationships/image" Target="../media/image8.png"/><Relationship Id="rId5" Type="http://schemas.openxmlformats.org/officeDocument/2006/relationships/image" Target="../media/image4.jpeg"/><Relationship Id="rId12" Type="http://schemas.openxmlformats.org/officeDocument/2006/relationships/image" Target="../media/image10.jpg"/><Relationship Id="rId2" Type="http://schemas.openxmlformats.org/officeDocument/2006/relationships/image" Target="../media/image1.png"/><Relationship Id="rId9" Type="http://schemas.openxmlformats.org/officeDocument/2006/relationships/image" Target="../media/image7.JP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649450" y="29013150"/>
            <a:ext cx="5429250" cy="100965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15220950" y="29013150"/>
            <a:ext cx="5238750" cy="1092607"/>
          </a:xfrm>
          <a:prstGeom prst="rect">
            <a:avLst/>
          </a:prstGeom>
          <a:noFill/>
        </p:spPr>
        <p:txBody>
          <a:bodyPr wrap="square" rtlCol="0">
            <a:spAutoFit/>
          </a:bodyPr>
          <a:lstStyle/>
          <a:p>
            <a:r>
              <a:rPr lang="en-GB" dirty="0" smtClean="0">
                <a:solidFill>
                  <a:schemeClr val="bg1"/>
                </a:solidFill>
              </a:rPr>
              <a:t>Research 2012</a:t>
            </a:r>
            <a:endParaRPr lang="en-GB" dirty="0">
              <a:solidFill>
                <a:schemeClr val="bg1"/>
              </a:solidFill>
            </a:endParaRPr>
          </a:p>
        </p:txBody>
      </p:sp>
      <p:sp>
        <p:nvSpPr>
          <p:cNvPr id="4" name="TextBox 3"/>
          <p:cNvSpPr txBox="1"/>
          <p:nvPr/>
        </p:nvSpPr>
        <p:spPr>
          <a:xfrm>
            <a:off x="8343900" y="0"/>
            <a:ext cx="9020175" cy="1569660"/>
          </a:xfrm>
          <a:prstGeom prst="rect">
            <a:avLst/>
          </a:prstGeom>
          <a:noFill/>
        </p:spPr>
        <p:txBody>
          <a:bodyPr wrap="square" rtlCol="0">
            <a:spAutoFit/>
          </a:bodyPr>
          <a:lstStyle/>
          <a:p>
            <a:r>
              <a:rPr lang="en-GB" sz="4800" dirty="0" smtClean="0">
                <a:solidFill>
                  <a:srgbClr val="FFC000"/>
                </a:solidFill>
              </a:rPr>
              <a:t>Hi-tech </a:t>
            </a:r>
            <a:r>
              <a:rPr lang="en-GB" sz="4800" i="1" dirty="0" smtClean="0">
                <a:solidFill>
                  <a:srgbClr val="FFC000"/>
                </a:solidFill>
              </a:rPr>
              <a:t>versus</a:t>
            </a:r>
            <a:r>
              <a:rPr lang="en-GB" sz="4800" dirty="0" smtClean="0">
                <a:solidFill>
                  <a:srgbClr val="FFC000"/>
                </a:solidFill>
              </a:rPr>
              <a:t> Eco-Vernacular architecture for sustainability?  </a:t>
            </a:r>
            <a:endParaRPr lang="en-GB" sz="4800" dirty="0">
              <a:solidFill>
                <a:srgbClr val="FFC000"/>
              </a:solidFill>
            </a:endParaRPr>
          </a:p>
        </p:txBody>
      </p:sp>
      <p:sp>
        <p:nvSpPr>
          <p:cNvPr id="5" name="TextBox 4"/>
          <p:cNvSpPr txBox="1"/>
          <p:nvPr/>
        </p:nvSpPr>
        <p:spPr>
          <a:xfrm>
            <a:off x="495300" y="4714875"/>
            <a:ext cx="5616742" cy="9571851"/>
          </a:xfrm>
          <a:prstGeom prst="rect">
            <a:avLst/>
          </a:prstGeom>
          <a:noFill/>
        </p:spPr>
        <p:txBody>
          <a:bodyPr wrap="square" rtlCol="0">
            <a:spAutoFit/>
          </a:bodyPr>
          <a:lstStyle/>
          <a:p>
            <a:r>
              <a:rPr lang="en-GB" sz="2800" dirty="0" smtClean="0"/>
              <a:t>While manufacturers’ show homes at </a:t>
            </a:r>
            <a:r>
              <a:rPr lang="en-GB" sz="2800" i="1" dirty="0" smtClean="0"/>
              <a:t>BRE </a:t>
            </a:r>
            <a:r>
              <a:rPr lang="en-GB" sz="2800" i="1" dirty="0" err="1" smtClean="0"/>
              <a:t>Innovaton</a:t>
            </a:r>
            <a:r>
              <a:rPr lang="en-GB" sz="2800" i="1" dirty="0" smtClean="0"/>
              <a:t> Park</a:t>
            </a:r>
            <a:r>
              <a:rPr lang="en-GB" sz="2800" dirty="0" smtClean="0"/>
              <a:t> demonstrate what  new technologies &amp; products can achieve, emerging forms of </a:t>
            </a:r>
            <a:r>
              <a:rPr lang="en-GB" sz="2800" i="1" dirty="0" smtClean="0"/>
              <a:t>Tourist Eco-Vernacular Architecture</a:t>
            </a:r>
            <a:r>
              <a:rPr lang="en-GB" sz="2800" dirty="0" smtClean="0"/>
              <a:t> suggest that local materials combined with traditional  design may compete with, and perhaps out perform, more ‘industrial’ options.  </a:t>
            </a:r>
          </a:p>
          <a:p>
            <a:endParaRPr lang="en-GB" sz="2800" dirty="0"/>
          </a:p>
          <a:p>
            <a:r>
              <a:rPr lang="en-GB" sz="2800" dirty="0" smtClean="0"/>
              <a:t>Neither fit well with a conservative mainstream that favours ordinary buildings and conventional places.  </a:t>
            </a:r>
          </a:p>
          <a:p>
            <a:endParaRPr lang="en-GB" sz="2800" dirty="0"/>
          </a:p>
          <a:p>
            <a:r>
              <a:rPr lang="en-GB" sz="2800" dirty="0" smtClean="0"/>
              <a:t>The challenge is to find acceptable ways to improve building performance.  These should go beyond better energy efficiency to reduce other inputs &amp; impacts, &amp; ensure safety in extremes such as earthquakes, landslides, floods &amp; storms.</a:t>
            </a:r>
            <a:endParaRPr lang="en-GB" sz="2800" dirty="0"/>
          </a:p>
        </p:txBody>
      </p:sp>
      <p:sp>
        <p:nvSpPr>
          <p:cNvPr id="7" name="Rectangle 6"/>
          <p:cNvSpPr/>
          <p:nvPr/>
        </p:nvSpPr>
        <p:spPr>
          <a:xfrm>
            <a:off x="12644059" y="2791326"/>
            <a:ext cx="8215314" cy="18435816"/>
          </a:xfrm>
          <a:prstGeom prst="rect">
            <a:avLst/>
          </a:prstGeom>
        </p:spPr>
        <p:txBody>
          <a:bodyPr wrap="square">
            <a:spAutoFit/>
          </a:bodyPr>
          <a:lstStyle/>
          <a:p>
            <a:r>
              <a:rPr lang="en-GB" sz="2800" dirty="0" smtClean="0"/>
              <a:t>My </a:t>
            </a:r>
            <a:r>
              <a:rPr lang="en-GB" sz="2800" i="1" dirty="0" err="1"/>
              <a:t>ecohomes</a:t>
            </a:r>
            <a:r>
              <a:rPr lang="en-GB" sz="2800" dirty="0"/>
              <a:t> project seeks to </a:t>
            </a:r>
          </a:p>
          <a:p>
            <a:pPr marL="571500" lvl="0" indent="-571500">
              <a:buFont typeface="Arial" pitchFamily="34" charset="0"/>
              <a:buChar char="•"/>
            </a:pPr>
            <a:r>
              <a:rPr lang="en-GB" sz="2800" dirty="0"/>
              <a:t>identify barriers to the creation of a more sustainable built environment,</a:t>
            </a:r>
          </a:p>
          <a:p>
            <a:pPr marL="571500" lvl="0" indent="-571500">
              <a:buFont typeface="Arial" pitchFamily="34" charset="0"/>
              <a:buChar char="•"/>
            </a:pPr>
            <a:r>
              <a:rPr lang="en-GB" sz="2800" dirty="0"/>
              <a:t>evaluate strategies to overcome these barriers and </a:t>
            </a:r>
          </a:p>
          <a:p>
            <a:pPr marL="571500" lvl="0" indent="-571500">
              <a:buFont typeface="Arial" pitchFamily="34" charset="0"/>
              <a:buChar char="•"/>
            </a:pPr>
            <a:r>
              <a:rPr lang="en-GB" sz="2800" dirty="0"/>
              <a:t>test a range of policy options to embed sustainability targets within the full range of regulations, market interventions and plans that apply to both new and refurbished residential property</a:t>
            </a:r>
            <a:r>
              <a:rPr lang="en-GB" sz="2800" dirty="0" smtClean="0"/>
              <a:t>.</a:t>
            </a:r>
          </a:p>
          <a:p>
            <a:endParaRPr lang="en-GB" sz="2800" dirty="0" smtClean="0"/>
          </a:p>
          <a:p>
            <a:r>
              <a:rPr lang="en-GB" sz="2800" dirty="0" smtClean="0"/>
              <a:t>It </a:t>
            </a:r>
            <a:r>
              <a:rPr lang="en-GB" sz="2800" dirty="0"/>
              <a:t>is likely that a mix of market forces (led by energy prices, subsidies and fashion) and Government schemes (especially in the public sector) will, together, have more effect than a few innovative projects. Some of these, such as the last administration’s English ‘Eco Towns’ and </a:t>
            </a:r>
            <a:r>
              <a:rPr lang="en-GB" sz="2800" dirty="0" err="1"/>
              <a:t>Barratts</a:t>
            </a:r>
            <a:r>
              <a:rPr lang="en-GB" sz="2800" dirty="0"/>
              <a:t>’ </a:t>
            </a:r>
            <a:r>
              <a:rPr lang="en-GB" sz="2800" dirty="0" err="1"/>
              <a:t>Buckshaw</a:t>
            </a:r>
            <a:r>
              <a:rPr lang="en-GB" sz="2800" dirty="0"/>
              <a:t> ‘</a:t>
            </a:r>
            <a:r>
              <a:rPr lang="en-GB" sz="2800" dirty="0" err="1" smtClean="0"/>
              <a:t>EcoSmart</a:t>
            </a:r>
            <a:r>
              <a:rPr lang="en-GB" sz="2800" dirty="0" smtClean="0"/>
              <a:t>’ Village </a:t>
            </a:r>
            <a:r>
              <a:rPr lang="en-GB" sz="2800" dirty="0"/>
              <a:t>appear to have had little effect, and not yet provided the research outcomes promised.  </a:t>
            </a:r>
          </a:p>
          <a:p>
            <a:endParaRPr lang="en-GB" sz="2800" dirty="0" smtClean="0"/>
          </a:p>
          <a:p>
            <a:r>
              <a:rPr lang="en-GB" sz="2800" dirty="0" smtClean="0"/>
              <a:t>Regulations </a:t>
            </a:r>
            <a:r>
              <a:rPr lang="en-GB" sz="2800" dirty="0"/>
              <a:t>to improve new buildings’ energy efficiency seem to have more effect than builders’ competition for ‘green’ credentials, at least at the cheaper end of the market.  At the UK’s relatively low rates of new building the performance of existing buildings is crucial.  Here the market in retrofitted upgrades for domestic property lags behind what is possible.  Planning and the </a:t>
            </a:r>
            <a:r>
              <a:rPr lang="en-GB" sz="2800" dirty="0" smtClean="0"/>
              <a:t>high price </a:t>
            </a:r>
            <a:r>
              <a:rPr lang="en-GB" sz="2800" dirty="0"/>
              <a:t>of building land favour higher densities, to the extent that some equate ‘compact cities’ with sustainable development.  Concepts such as ‘transition towns’ may emphasise local provision, particularly of food, and might favour other forms of individual empowerment.  Self-build has long associations with alternative ‘green’ lifestyles and it is possible that current enthusiasms, and a pragmatic DIY culture, might lead to demand for unconventional forms of development.  There may be lessons to be learnt from what might be called a new, tourism led, form of eco-vernacular that </a:t>
            </a:r>
            <a:r>
              <a:rPr lang="en-GB" sz="2800"/>
              <a:t>merges </a:t>
            </a:r>
            <a:r>
              <a:rPr lang="en-GB" sz="2800" smtClean="0"/>
              <a:t>local traditions </a:t>
            </a:r>
            <a:r>
              <a:rPr lang="en-GB" sz="2800" dirty="0"/>
              <a:t>and materials to meet visitors’ demands and expectations.</a:t>
            </a:r>
          </a:p>
          <a:p>
            <a:pPr marL="571500" lvl="0" indent="-571500">
              <a:buFont typeface="Arial" pitchFamily="34" charset="0"/>
              <a:buChar char="•"/>
            </a:pPr>
            <a:endParaRPr lang="en-GB" sz="2800" dirty="0"/>
          </a:p>
          <a:p>
            <a:r>
              <a:rPr lang="en-GB" sz="3600" dirty="0"/>
              <a:t> </a:t>
            </a:r>
          </a:p>
          <a:p>
            <a:r>
              <a:rPr lang="en-GB" sz="3600" dirty="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34" t="9046" r="9071" b="6915"/>
          <a:stretch/>
        </p:blipFill>
        <p:spPr bwMode="auto">
          <a:xfrm>
            <a:off x="6608428" y="2532959"/>
            <a:ext cx="2391194" cy="223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descr="046.JPG"/>
          <p:cNvPicPr>
            <a:picLocks noGrp="1" noChangeAspect="1"/>
          </p:cNvPicPr>
          <p:nvPr isPhoto="1"/>
        </p:nvPicPr>
        <p:blipFill rotWithShape="1">
          <a:blip r:embed="rId4">
            <a:extLst>
              <a:ext uri="{28A0092B-C50C-407E-A947-70E740481C1C}">
                <a14:useLocalDpi xmlns:a14="http://schemas.microsoft.com/office/drawing/2010/main" val="0"/>
              </a:ext>
            </a:extLst>
          </a:blip>
          <a:srcRect l="20208" b="17083"/>
          <a:stretch/>
        </p:blipFill>
        <p:spPr bwMode="auto">
          <a:xfrm>
            <a:off x="8999622" y="2388119"/>
            <a:ext cx="3023614" cy="235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065.JPG"/>
          <p:cNvPicPr>
            <a:picLocks noGrp="1" noChangeAspect="1"/>
          </p:cNvPicPr>
          <p:nvPr isPhoto="1"/>
        </p:nvPicPr>
        <p:blipFill rotWithShape="1">
          <a:blip r:embed="rId5">
            <a:extLst>
              <a:ext uri="{28A0092B-C50C-407E-A947-70E740481C1C}">
                <a14:useLocalDpi xmlns:a14="http://schemas.microsoft.com/office/drawing/2010/main" val="0"/>
              </a:ext>
            </a:extLst>
          </a:blip>
          <a:srcRect t="10104" b="10960"/>
          <a:stretch/>
        </p:blipFill>
        <p:spPr bwMode="auto">
          <a:xfrm>
            <a:off x="6608428" y="4992484"/>
            <a:ext cx="5665628" cy="335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E:\pictures\2012-06-06\324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426" y="13537908"/>
            <a:ext cx="2606671" cy="34755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76925" y="29241750"/>
            <a:ext cx="8539161" cy="769441"/>
          </a:xfrm>
          <a:prstGeom prst="rect">
            <a:avLst/>
          </a:prstGeom>
          <a:noFill/>
        </p:spPr>
        <p:txBody>
          <a:bodyPr wrap="square" rtlCol="0">
            <a:spAutoFit/>
          </a:bodyPr>
          <a:lstStyle/>
          <a:p>
            <a:r>
              <a:rPr lang="en-GB" sz="4400" dirty="0" smtClean="0">
                <a:solidFill>
                  <a:srgbClr val="FFFF00"/>
                </a:solidFill>
              </a:rPr>
              <a:t>Michael Clark   </a:t>
            </a:r>
            <a:r>
              <a:rPr lang="en-GB" sz="4400" dirty="0" smtClean="0">
                <a:solidFill>
                  <a:srgbClr val="FFFF00"/>
                </a:solidFill>
                <a:hlinkClick r:id="rId7"/>
              </a:rPr>
              <a:t>mclark@uclan.ac.uk</a:t>
            </a:r>
            <a:r>
              <a:rPr lang="en-GB" sz="4400" dirty="0" smtClean="0">
                <a:solidFill>
                  <a:srgbClr val="FFFF00"/>
                </a:solidFill>
              </a:rPr>
              <a:t>  </a:t>
            </a:r>
            <a:endParaRPr lang="en-GB" sz="4400" dirty="0">
              <a:solidFill>
                <a:srgbClr val="FFFF00"/>
              </a:solidFill>
            </a:endParaRPr>
          </a:p>
        </p:txBody>
      </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7320" y="14034785"/>
            <a:ext cx="3069148" cy="299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8427" y="8831045"/>
            <a:ext cx="5665629" cy="3777086"/>
          </a:xfrm>
          <a:prstGeom prst="rect">
            <a:avLst/>
          </a:prstGeom>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1268" y="13537908"/>
            <a:ext cx="2607477" cy="347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608428" y="8346641"/>
            <a:ext cx="6979988" cy="461665"/>
          </a:xfrm>
          <a:prstGeom prst="rect">
            <a:avLst/>
          </a:prstGeom>
          <a:noFill/>
        </p:spPr>
        <p:txBody>
          <a:bodyPr wrap="square" rtlCol="0">
            <a:spAutoFit/>
          </a:bodyPr>
          <a:lstStyle/>
          <a:p>
            <a:r>
              <a:rPr lang="en-GB" sz="2400" dirty="0" smtClean="0"/>
              <a:t>BRE Innovation Park</a:t>
            </a:r>
            <a:endParaRPr lang="en-GB" sz="2400" dirty="0"/>
          </a:p>
        </p:txBody>
      </p:sp>
      <p:sp>
        <p:nvSpPr>
          <p:cNvPr id="17" name="TextBox 16"/>
          <p:cNvSpPr txBox="1"/>
          <p:nvPr/>
        </p:nvSpPr>
        <p:spPr>
          <a:xfrm>
            <a:off x="6608428" y="12608132"/>
            <a:ext cx="4428008" cy="461665"/>
          </a:xfrm>
          <a:prstGeom prst="rect">
            <a:avLst/>
          </a:prstGeom>
          <a:noFill/>
        </p:spPr>
        <p:txBody>
          <a:bodyPr wrap="square" rtlCol="0">
            <a:spAutoFit/>
          </a:bodyPr>
          <a:lstStyle/>
          <a:p>
            <a:r>
              <a:rPr lang="en-GB" sz="2400" dirty="0" smtClean="0"/>
              <a:t>‘Chips’ New Islington, Manchester</a:t>
            </a:r>
            <a:endParaRPr lang="en-GB" sz="2400" dirty="0"/>
          </a:p>
        </p:txBody>
      </p:sp>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02965" y="19783697"/>
            <a:ext cx="8291262" cy="6218447"/>
          </a:xfrm>
          <a:prstGeom prst="rect">
            <a:avLst/>
          </a:prstGeom>
        </p:spPr>
      </p:pic>
      <p:sp>
        <p:nvSpPr>
          <p:cNvPr id="19" name="TextBox 18"/>
          <p:cNvSpPr txBox="1"/>
          <p:nvPr/>
        </p:nvSpPr>
        <p:spPr>
          <a:xfrm flipV="1">
            <a:off x="3303671" y="22046319"/>
            <a:ext cx="161986161" cy="461665"/>
          </a:xfrm>
          <a:prstGeom prst="rect">
            <a:avLst/>
          </a:prstGeom>
          <a:noFill/>
        </p:spPr>
        <p:txBody>
          <a:bodyPr wrap="square" rtlCol="0">
            <a:spAutoFit/>
          </a:bodyPr>
          <a:lstStyle/>
          <a:p>
            <a:r>
              <a:rPr lang="en-GB" sz="2400" dirty="0" smtClean="0"/>
              <a:t>The importance of this in that</a:t>
            </a:r>
          </a:p>
        </p:txBody>
      </p:sp>
      <p:sp>
        <p:nvSpPr>
          <p:cNvPr id="20" name="TextBox 19"/>
          <p:cNvSpPr txBox="1"/>
          <p:nvPr/>
        </p:nvSpPr>
        <p:spPr>
          <a:xfrm>
            <a:off x="495300" y="22892920"/>
            <a:ext cx="11778756" cy="5262979"/>
          </a:xfrm>
          <a:prstGeom prst="rect">
            <a:avLst/>
          </a:prstGeom>
          <a:solidFill>
            <a:schemeClr val="bg1"/>
          </a:solidFill>
        </p:spPr>
        <p:txBody>
          <a:bodyPr wrap="square" rtlCol="0">
            <a:spAutoFit/>
          </a:bodyPr>
          <a:lstStyle/>
          <a:p>
            <a:r>
              <a:rPr lang="en-GB" sz="2800" dirty="0"/>
              <a:t>Most of us occupy buildings that are somewhere between the extremes of corporate delivery of a product designed, manufactured, transported, assembled and run using the latest </a:t>
            </a:r>
            <a:r>
              <a:rPr lang="en-GB" sz="2800" dirty="0" smtClean="0"/>
              <a:t>technologies</a:t>
            </a:r>
            <a:r>
              <a:rPr lang="en-GB" sz="2800" dirty="0"/>
              <a:t>, and places that we have a part in making, adapting, repairing and using. As we become more wealthy, and our expectations rise, so we may be expected to move further away from a primitive vernacular.  But as the rise of the Arts &amp; Crafts movement demonstrated, and a passion for DIY may show, such linear progress is far from certain.  Nor is the superiority of the product sold by corporations and regulated by governments.   So we need to know what is possible, what is happening and if the public is as wedded to current domestic lifestyles as it appears to be.  Only then might its full potential for impact reduction and enhanced performance be realised. </a:t>
            </a:r>
          </a:p>
          <a:p>
            <a:endParaRPr lang="en-GB" sz="2800" dirty="0"/>
          </a:p>
        </p:txBody>
      </p:sp>
      <p:sp>
        <p:nvSpPr>
          <p:cNvPr id="21" name="TextBox 20"/>
          <p:cNvSpPr txBox="1"/>
          <p:nvPr/>
        </p:nvSpPr>
        <p:spPr>
          <a:xfrm>
            <a:off x="12853987" y="26276969"/>
            <a:ext cx="4278981" cy="461665"/>
          </a:xfrm>
          <a:prstGeom prst="rect">
            <a:avLst/>
          </a:prstGeom>
          <a:noFill/>
        </p:spPr>
        <p:txBody>
          <a:bodyPr wrap="square" rtlCol="0">
            <a:spAutoFit/>
          </a:bodyPr>
          <a:lstStyle/>
          <a:p>
            <a:r>
              <a:rPr lang="en-GB" sz="2400" dirty="0" smtClean="0"/>
              <a:t>Transition Town stall , </a:t>
            </a:r>
            <a:r>
              <a:rPr lang="en-GB" sz="2400" dirty="0" err="1" smtClean="0"/>
              <a:t>Garstang</a:t>
            </a:r>
            <a:endParaRPr lang="en-GB" sz="2400" dirty="0"/>
          </a:p>
        </p:txBody>
      </p:sp>
      <p:sp>
        <p:nvSpPr>
          <p:cNvPr id="22" name="TextBox 21"/>
          <p:cNvSpPr txBox="1"/>
          <p:nvPr/>
        </p:nvSpPr>
        <p:spPr>
          <a:xfrm>
            <a:off x="2791325" y="22046320"/>
            <a:ext cx="8734927" cy="461665"/>
          </a:xfrm>
          <a:prstGeom prst="rect">
            <a:avLst/>
          </a:prstGeom>
          <a:noFill/>
        </p:spPr>
        <p:txBody>
          <a:bodyPr wrap="square" rtlCol="0">
            <a:spAutoFit/>
          </a:bodyPr>
          <a:lstStyle/>
          <a:p>
            <a:r>
              <a:rPr lang="en-GB" sz="2400" dirty="0" smtClean="0"/>
              <a:t>Kuku </a:t>
            </a:r>
            <a:r>
              <a:rPr lang="en-GB" sz="2400" dirty="0" err="1" smtClean="0"/>
              <a:t>fieldstudy</a:t>
            </a:r>
            <a:r>
              <a:rPr lang="en-GB" sz="2400" dirty="0" smtClean="0"/>
              <a:t> centre, Kenya: tourist eco-vernacular</a:t>
            </a:r>
            <a:endParaRPr lang="en-GB" sz="2400" dirty="0"/>
          </a:p>
        </p:txBody>
      </p:sp>
      <p:sp>
        <p:nvSpPr>
          <p:cNvPr id="23" name="TextBox 22"/>
          <p:cNvSpPr txBox="1"/>
          <p:nvPr/>
        </p:nvSpPr>
        <p:spPr>
          <a:xfrm>
            <a:off x="6785811" y="17029493"/>
            <a:ext cx="4499810" cy="461665"/>
          </a:xfrm>
          <a:prstGeom prst="rect">
            <a:avLst/>
          </a:prstGeom>
          <a:noFill/>
        </p:spPr>
        <p:txBody>
          <a:bodyPr wrap="square" rtlCol="0">
            <a:spAutoFit/>
          </a:bodyPr>
          <a:lstStyle/>
          <a:p>
            <a:r>
              <a:rPr lang="en-GB" sz="2400" dirty="0" err="1" smtClean="0"/>
              <a:t>Maweni</a:t>
            </a:r>
            <a:r>
              <a:rPr lang="en-GB" sz="2400" dirty="0" smtClean="0"/>
              <a:t> tourist cottage, Kenya</a:t>
            </a:r>
            <a:endParaRPr lang="en-GB" sz="2400" dirty="0"/>
          </a:p>
        </p:txBody>
      </p:sp>
      <p:sp>
        <p:nvSpPr>
          <p:cNvPr id="24" name="TextBox 23"/>
          <p:cNvSpPr txBox="1"/>
          <p:nvPr/>
        </p:nvSpPr>
        <p:spPr>
          <a:xfrm>
            <a:off x="2177320" y="17010712"/>
            <a:ext cx="3699605" cy="461665"/>
          </a:xfrm>
          <a:prstGeom prst="rect">
            <a:avLst/>
          </a:prstGeom>
          <a:noFill/>
        </p:spPr>
        <p:txBody>
          <a:bodyPr wrap="square" rtlCol="0">
            <a:spAutoFit/>
          </a:bodyPr>
          <a:lstStyle/>
          <a:p>
            <a:r>
              <a:rPr lang="en-GB" sz="2400" dirty="0" err="1" smtClean="0"/>
              <a:t>Buckshaw</a:t>
            </a:r>
            <a:r>
              <a:rPr lang="en-GB" sz="2400" dirty="0" smtClean="0"/>
              <a:t> </a:t>
            </a:r>
            <a:r>
              <a:rPr lang="en-GB" sz="2400" dirty="0" err="1" smtClean="0"/>
              <a:t>EcoVillage</a:t>
            </a:r>
            <a:endParaRPr lang="en-GB" sz="2400" dirty="0"/>
          </a:p>
        </p:txBody>
      </p:sp>
      <p:pic>
        <p:nvPicPr>
          <p:cNvPr id="6" name="Picture 5"/>
          <p:cNvPicPr>
            <a:picLocks noChangeAspect="1"/>
          </p:cNvPicPr>
          <p:nvPr/>
        </p:nvPicPr>
        <p:blipFill rotWithShape="1">
          <a:blip r:embed="rId12">
            <a:extLst>
              <a:ext uri="{28A0092B-C50C-407E-A947-70E740481C1C}">
                <a14:useLocalDpi xmlns:a14="http://schemas.microsoft.com/office/drawing/2010/main" val="0"/>
              </a:ext>
            </a:extLst>
          </a:blip>
          <a:srcRect l="21666" t="12639" r="19167" b="25555"/>
          <a:stretch/>
        </p:blipFill>
        <p:spPr>
          <a:xfrm>
            <a:off x="1206460" y="17999242"/>
            <a:ext cx="5050129" cy="3956526"/>
          </a:xfrm>
          <a:prstGeom prst="rect">
            <a:avLst/>
          </a:prstGeom>
        </p:spPr>
      </p:pic>
      <p:pic>
        <p:nvPicPr>
          <p:cNvPr id="14" name="Picture 5" descr="G:\kuku lamiboard bdg.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9004" y="17611628"/>
            <a:ext cx="5792185" cy="434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482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621</TotalTime>
  <Words>648</Words>
  <Application>Microsoft Macintosh PowerPoint</Application>
  <PresentationFormat>Custom</PresentationFormat>
  <Paragraphs>27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Meadows</dc:creator>
  <cp:lastModifiedBy>Michael Clark</cp:lastModifiedBy>
  <cp:revision>39</cp:revision>
  <cp:lastPrinted>2012-06-18T16:00:37Z</cp:lastPrinted>
  <dcterms:created xsi:type="dcterms:W3CDTF">2011-04-06T21:48:55Z</dcterms:created>
  <dcterms:modified xsi:type="dcterms:W3CDTF">2012-09-19T10:05:09Z</dcterms:modified>
</cp:coreProperties>
</file>